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90" r:id="rId6"/>
    <p:sldId id="289" r:id="rId7"/>
    <p:sldId id="269" r:id="rId8"/>
    <p:sldId id="274" r:id="rId9"/>
    <p:sldId id="275" r:id="rId10"/>
    <p:sldId id="283" r:id="rId11"/>
    <p:sldId id="285" r:id="rId12"/>
    <p:sldId id="284" r:id="rId13"/>
    <p:sldId id="278" r:id="rId14"/>
    <p:sldId id="286" r:id="rId15"/>
    <p:sldId id="287" r:id="rId16"/>
    <p:sldId id="288"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49C110-BE34-CEDA-58C4-CE3CF59262D8}" name="Lisa Levy" initials="LL" userId="S::LLevy@fhi360.org::7fe64571-fc8b-482c-9765-e24e49e35243" providerId="AD"/>
  <p188:author id="{8B20EE7D-0747-AA46-FDEB-C85A20830C7C}" name="Katie McCarthy" initials="KM" userId="S::KMcCarthy@fhi360.org::61aff1c9-6820-47db-9efa-4d45c508a193" providerId="AD"/>
  <p188:author id="{E8E30FF3-2CC3-B211-ED4B-B9E4A5C9EB24}" name="Melissa Allen" initials="MA" userId="S::mallen@fhi360.org::8cfbf817-b006-4d15-9df9-a08f2c44fd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D91"/>
    <a:srgbClr val="44646C"/>
    <a:srgbClr val="000000"/>
    <a:srgbClr val="386072"/>
    <a:srgbClr val="DEDEDE"/>
    <a:srgbClr val="8CC63F"/>
    <a:srgbClr val="239C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22" autoAdjust="0"/>
  </p:normalViewPr>
  <p:slideViewPr>
    <p:cSldViewPr snapToGrid="0">
      <p:cViewPr varScale="1">
        <p:scale>
          <a:sx n="88" d="100"/>
          <a:sy n="88" d="100"/>
        </p:scale>
        <p:origin x="45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61780-FB1B-4C2A-B499-D8A0F425EBD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033F50E-29D0-4E78-A9FE-6C35F6F7988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PALs &amp; DALs – Sara</a:t>
          </a:r>
        </a:p>
        <a:p>
          <a:pPr marL="0" lvl="0" defTabSz="622300">
            <a:lnSpc>
              <a:spcPct val="90000"/>
            </a:lnSpc>
            <a:spcBef>
              <a:spcPct val="0"/>
            </a:spcBef>
            <a:spcAft>
              <a:spcPct val="35000"/>
            </a:spcAft>
            <a:buNone/>
          </a:pPr>
          <a:endParaRPr lang="en-US" sz="1400" dirty="0"/>
        </a:p>
      </dgm:t>
    </dgm:pt>
    <dgm:pt modelId="{AC25C05D-ADD9-4A66-BF02-D0A0F7C2ADB2}" type="parTrans" cxnId="{193CF4EC-7FE4-43A9-9274-142252B4AFE1}">
      <dgm:prSet/>
      <dgm:spPr/>
      <dgm:t>
        <a:bodyPr/>
        <a:lstStyle/>
        <a:p>
          <a:endParaRPr lang="en-US"/>
        </a:p>
      </dgm:t>
    </dgm:pt>
    <dgm:pt modelId="{13CFB5A4-24CB-40B9-B8FA-892E740A6C07}" type="sibTrans" cxnId="{193CF4EC-7FE4-43A9-9274-142252B4AFE1}">
      <dgm:prSet/>
      <dgm:spPr/>
      <dgm:t>
        <a:bodyPr/>
        <a:lstStyle/>
        <a:p>
          <a:endParaRPr lang="en-US"/>
        </a:p>
      </dgm:t>
    </dgm:pt>
    <dgm:pt modelId="{A46140CE-E630-4C17-B689-374C7FD81D7C}">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HIV Algorithms – Diane</a:t>
          </a:r>
        </a:p>
        <a:p>
          <a:pPr marL="0" lvl="0" defTabSz="622300">
            <a:lnSpc>
              <a:spcPct val="90000"/>
            </a:lnSpc>
            <a:spcBef>
              <a:spcPct val="0"/>
            </a:spcBef>
            <a:spcAft>
              <a:spcPct val="35000"/>
            </a:spcAft>
            <a:buNone/>
          </a:pPr>
          <a:endParaRPr lang="en-US" sz="1400" dirty="0"/>
        </a:p>
      </dgm:t>
    </dgm:pt>
    <dgm:pt modelId="{65B7BE10-653A-465A-B16B-A6E52ECC8E33}" type="parTrans" cxnId="{BE33E9E0-0DA6-423E-9ADE-1DFB5915F628}">
      <dgm:prSet/>
      <dgm:spPr/>
      <dgm:t>
        <a:bodyPr/>
        <a:lstStyle/>
        <a:p>
          <a:endParaRPr lang="en-US"/>
        </a:p>
      </dgm:t>
    </dgm:pt>
    <dgm:pt modelId="{A28B6D75-CAD7-43A9-8ED0-2F3C91B3A466}" type="sibTrans" cxnId="{BE33E9E0-0DA6-423E-9ADE-1DFB5915F628}">
      <dgm:prSet/>
      <dgm:spPr/>
      <dgm:t>
        <a:bodyPr/>
        <a:lstStyle/>
        <a:p>
          <a:endParaRPr lang="en-US"/>
        </a:p>
      </dgm:t>
    </dgm:pt>
    <dgm:pt modelId="{A0B67479-7213-46E5-B598-6D7AD4E9ECA0}">
      <dgm:prSet custT="1"/>
      <dgm:spPr/>
      <dgm:t>
        <a:bodyPr/>
        <a:lstStyle/>
        <a:p>
          <a:r>
            <a:rPr lang="en-US" sz="2000" dirty="0"/>
            <a:t>Specimen Flow Charts – Helty </a:t>
          </a:r>
        </a:p>
      </dgm:t>
    </dgm:pt>
    <dgm:pt modelId="{BEFCD499-E546-428C-B06E-EECBC97A469A}" type="parTrans" cxnId="{A64C5673-A52D-48F1-96F6-C6DB3942DB5F}">
      <dgm:prSet/>
      <dgm:spPr/>
      <dgm:t>
        <a:bodyPr/>
        <a:lstStyle/>
        <a:p>
          <a:endParaRPr lang="en-US"/>
        </a:p>
      </dgm:t>
    </dgm:pt>
    <dgm:pt modelId="{F9DBA334-AF1D-432F-9747-F6F786B6BD63}" type="sibTrans" cxnId="{A64C5673-A52D-48F1-96F6-C6DB3942DB5F}">
      <dgm:prSet/>
      <dgm:spPr/>
      <dgm:t>
        <a:bodyPr/>
        <a:lstStyle/>
        <a:p>
          <a:endParaRPr lang="en-US"/>
        </a:p>
      </dgm:t>
    </dgm:pt>
    <dgm:pt modelId="{0F509B24-2D23-4F49-99E7-DCDB93B9BB66}">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Validation Submissions - Will</a:t>
          </a:r>
        </a:p>
        <a:p>
          <a:pPr marL="0" lvl="0" defTabSz="977900">
            <a:lnSpc>
              <a:spcPct val="90000"/>
            </a:lnSpc>
            <a:spcBef>
              <a:spcPct val="0"/>
            </a:spcBef>
            <a:spcAft>
              <a:spcPct val="35000"/>
            </a:spcAft>
            <a:buNone/>
          </a:pPr>
          <a:endParaRPr lang="en-US" sz="1400" dirty="0"/>
        </a:p>
      </dgm:t>
    </dgm:pt>
    <dgm:pt modelId="{71E3CF43-B07C-43C0-AF94-4B59D3C07EA0}" type="parTrans" cxnId="{7874E242-ED34-4FE3-9F16-F3720DC2D233}">
      <dgm:prSet/>
      <dgm:spPr/>
      <dgm:t>
        <a:bodyPr/>
        <a:lstStyle/>
        <a:p>
          <a:endParaRPr lang="en-US"/>
        </a:p>
      </dgm:t>
    </dgm:pt>
    <dgm:pt modelId="{9D1BE5A4-2864-4E20-B13B-05F86F5C79F9}" type="sibTrans" cxnId="{7874E242-ED34-4FE3-9F16-F3720DC2D233}">
      <dgm:prSet/>
      <dgm:spPr/>
      <dgm:t>
        <a:bodyPr/>
        <a:lstStyle/>
        <a:p>
          <a:endParaRPr lang="en-US"/>
        </a:p>
      </dgm:t>
    </dgm:pt>
    <dgm:pt modelId="{1ED6ED25-F642-40E6-A923-EC9C1761A55C}">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dirty="0"/>
        </a:p>
        <a:p>
          <a:pPr marL="0" marR="0" lvl="0" indent="0" defTabSz="914400" eaLnBrk="1" fontAlgn="auto" latinLnBrk="0" hangingPunct="1">
            <a:lnSpc>
              <a:spcPct val="100000"/>
            </a:lnSpc>
            <a:spcBef>
              <a:spcPts val="0"/>
            </a:spcBef>
            <a:spcAft>
              <a:spcPts val="0"/>
            </a:spcAft>
            <a:buClrTx/>
            <a:buSzTx/>
            <a:buFontTx/>
            <a:buNone/>
            <a:tabLst/>
            <a:defRPr/>
          </a:pPr>
          <a:r>
            <a:rPr lang="en-US" sz="2000" dirty="0"/>
            <a:t>Activation Checklists (US and International Labs) – Ceora</a:t>
          </a:r>
        </a:p>
        <a:p>
          <a:pPr marL="0" lvl="0" defTabSz="889000">
            <a:lnSpc>
              <a:spcPct val="90000"/>
            </a:lnSpc>
            <a:spcBef>
              <a:spcPct val="0"/>
            </a:spcBef>
            <a:spcAft>
              <a:spcPct val="35000"/>
            </a:spcAft>
            <a:buNone/>
          </a:pPr>
          <a:endParaRPr lang="en-US" sz="1400" dirty="0"/>
        </a:p>
      </dgm:t>
    </dgm:pt>
    <dgm:pt modelId="{807E6F06-08FD-4AE6-9706-664360368151}" type="parTrans" cxnId="{82525B3B-6918-45CB-8BB2-68DAF354D846}">
      <dgm:prSet/>
      <dgm:spPr/>
      <dgm:t>
        <a:bodyPr/>
        <a:lstStyle/>
        <a:p>
          <a:endParaRPr lang="en-US"/>
        </a:p>
      </dgm:t>
    </dgm:pt>
    <dgm:pt modelId="{D0BB4891-41A3-409A-B87A-CBC910ED32A0}" type="sibTrans" cxnId="{82525B3B-6918-45CB-8BB2-68DAF354D846}">
      <dgm:prSet/>
      <dgm:spPr/>
      <dgm:t>
        <a:bodyPr/>
        <a:lstStyle/>
        <a:p>
          <a:endParaRPr lang="en-US"/>
        </a:p>
      </dgm:t>
    </dgm:pt>
    <dgm:pt modelId="{31851860-4DCF-41DD-B0D4-B8AF077E328D}" type="pres">
      <dgm:prSet presAssocID="{47961780-FB1B-4C2A-B499-D8A0F425EBD8}" presName="outerComposite" presStyleCnt="0">
        <dgm:presLayoutVars>
          <dgm:chMax val="5"/>
          <dgm:dir/>
          <dgm:resizeHandles val="exact"/>
        </dgm:presLayoutVars>
      </dgm:prSet>
      <dgm:spPr/>
    </dgm:pt>
    <dgm:pt modelId="{B40FF21A-3715-4B83-BF8C-9D1B33B08C38}" type="pres">
      <dgm:prSet presAssocID="{47961780-FB1B-4C2A-B499-D8A0F425EBD8}" presName="dummyMaxCanvas" presStyleCnt="0">
        <dgm:presLayoutVars/>
      </dgm:prSet>
      <dgm:spPr/>
    </dgm:pt>
    <dgm:pt modelId="{CC66FAF8-1F96-4630-A645-804B18DF0E17}" type="pres">
      <dgm:prSet presAssocID="{47961780-FB1B-4C2A-B499-D8A0F425EBD8}" presName="FiveNodes_1" presStyleLbl="node1" presStyleIdx="0" presStyleCnt="5">
        <dgm:presLayoutVars>
          <dgm:bulletEnabled val="1"/>
        </dgm:presLayoutVars>
      </dgm:prSet>
      <dgm:spPr/>
    </dgm:pt>
    <dgm:pt modelId="{9FD1AD0B-F4D2-4429-8487-1A3B7C05C8FB}" type="pres">
      <dgm:prSet presAssocID="{47961780-FB1B-4C2A-B499-D8A0F425EBD8}" presName="FiveNodes_2" presStyleLbl="node1" presStyleIdx="1" presStyleCnt="5">
        <dgm:presLayoutVars>
          <dgm:bulletEnabled val="1"/>
        </dgm:presLayoutVars>
      </dgm:prSet>
      <dgm:spPr/>
    </dgm:pt>
    <dgm:pt modelId="{A6688BAA-299E-40C2-87BB-D59FFD76A48B}" type="pres">
      <dgm:prSet presAssocID="{47961780-FB1B-4C2A-B499-D8A0F425EBD8}" presName="FiveNodes_3" presStyleLbl="node1" presStyleIdx="2" presStyleCnt="5">
        <dgm:presLayoutVars>
          <dgm:bulletEnabled val="1"/>
        </dgm:presLayoutVars>
      </dgm:prSet>
      <dgm:spPr/>
    </dgm:pt>
    <dgm:pt modelId="{067C67BA-03EE-48B6-8F6A-24780DD4E790}" type="pres">
      <dgm:prSet presAssocID="{47961780-FB1B-4C2A-B499-D8A0F425EBD8}" presName="FiveNodes_4" presStyleLbl="node1" presStyleIdx="3" presStyleCnt="5">
        <dgm:presLayoutVars>
          <dgm:bulletEnabled val="1"/>
        </dgm:presLayoutVars>
      </dgm:prSet>
      <dgm:spPr/>
    </dgm:pt>
    <dgm:pt modelId="{2D5B257F-EF8B-4458-834D-98A2253DDC97}" type="pres">
      <dgm:prSet presAssocID="{47961780-FB1B-4C2A-B499-D8A0F425EBD8}" presName="FiveNodes_5" presStyleLbl="node1" presStyleIdx="4" presStyleCnt="5">
        <dgm:presLayoutVars>
          <dgm:bulletEnabled val="1"/>
        </dgm:presLayoutVars>
      </dgm:prSet>
      <dgm:spPr/>
    </dgm:pt>
    <dgm:pt modelId="{299A79D8-49F0-4645-A673-AA81CEA6BC9E}" type="pres">
      <dgm:prSet presAssocID="{47961780-FB1B-4C2A-B499-D8A0F425EBD8}" presName="FiveConn_1-2" presStyleLbl="fgAccFollowNode1" presStyleIdx="0" presStyleCnt="4">
        <dgm:presLayoutVars>
          <dgm:bulletEnabled val="1"/>
        </dgm:presLayoutVars>
      </dgm:prSet>
      <dgm:spPr/>
    </dgm:pt>
    <dgm:pt modelId="{44530BC2-1915-4A6F-9513-2791DCC59A54}" type="pres">
      <dgm:prSet presAssocID="{47961780-FB1B-4C2A-B499-D8A0F425EBD8}" presName="FiveConn_2-3" presStyleLbl="fgAccFollowNode1" presStyleIdx="1" presStyleCnt="4">
        <dgm:presLayoutVars>
          <dgm:bulletEnabled val="1"/>
        </dgm:presLayoutVars>
      </dgm:prSet>
      <dgm:spPr/>
    </dgm:pt>
    <dgm:pt modelId="{13A87E9A-1C2B-4B9B-9F84-79CAA30301FD}" type="pres">
      <dgm:prSet presAssocID="{47961780-FB1B-4C2A-B499-D8A0F425EBD8}" presName="FiveConn_3-4" presStyleLbl="fgAccFollowNode1" presStyleIdx="2" presStyleCnt="4">
        <dgm:presLayoutVars>
          <dgm:bulletEnabled val="1"/>
        </dgm:presLayoutVars>
      </dgm:prSet>
      <dgm:spPr/>
    </dgm:pt>
    <dgm:pt modelId="{D8B6EFBD-37E3-4FC7-8596-2BD470C09484}" type="pres">
      <dgm:prSet presAssocID="{47961780-FB1B-4C2A-B499-D8A0F425EBD8}" presName="FiveConn_4-5" presStyleLbl="fgAccFollowNode1" presStyleIdx="3" presStyleCnt="4">
        <dgm:presLayoutVars>
          <dgm:bulletEnabled val="1"/>
        </dgm:presLayoutVars>
      </dgm:prSet>
      <dgm:spPr/>
    </dgm:pt>
    <dgm:pt modelId="{EEB2BF0A-50C1-4FE0-881E-54C1A5E0A73A}" type="pres">
      <dgm:prSet presAssocID="{47961780-FB1B-4C2A-B499-D8A0F425EBD8}" presName="FiveNodes_1_text" presStyleLbl="node1" presStyleIdx="4" presStyleCnt="5">
        <dgm:presLayoutVars>
          <dgm:bulletEnabled val="1"/>
        </dgm:presLayoutVars>
      </dgm:prSet>
      <dgm:spPr/>
    </dgm:pt>
    <dgm:pt modelId="{E547ADB3-4B73-4A20-B81F-4552F2A67C24}" type="pres">
      <dgm:prSet presAssocID="{47961780-FB1B-4C2A-B499-D8A0F425EBD8}" presName="FiveNodes_2_text" presStyleLbl="node1" presStyleIdx="4" presStyleCnt="5">
        <dgm:presLayoutVars>
          <dgm:bulletEnabled val="1"/>
        </dgm:presLayoutVars>
      </dgm:prSet>
      <dgm:spPr/>
    </dgm:pt>
    <dgm:pt modelId="{3E331F3F-B52F-4AAA-BBF1-F76AE7347D2E}" type="pres">
      <dgm:prSet presAssocID="{47961780-FB1B-4C2A-B499-D8A0F425EBD8}" presName="FiveNodes_3_text" presStyleLbl="node1" presStyleIdx="4" presStyleCnt="5">
        <dgm:presLayoutVars>
          <dgm:bulletEnabled val="1"/>
        </dgm:presLayoutVars>
      </dgm:prSet>
      <dgm:spPr/>
    </dgm:pt>
    <dgm:pt modelId="{5E1CC9C1-5FD2-4B15-B79A-A6C8A3465C55}" type="pres">
      <dgm:prSet presAssocID="{47961780-FB1B-4C2A-B499-D8A0F425EBD8}" presName="FiveNodes_4_text" presStyleLbl="node1" presStyleIdx="4" presStyleCnt="5">
        <dgm:presLayoutVars>
          <dgm:bulletEnabled val="1"/>
        </dgm:presLayoutVars>
      </dgm:prSet>
      <dgm:spPr/>
    </dgm:pt>
    <dgm:pt modelId="{92189E81-16DF-4F17-959C-749AF9E4459F}" type="pres">
      <dgm:prSet presAssocID="{47961780-FB1B-4C2A-B499-D8A0F425EBD8}" presName="FiveNodes_5_text" presStyleLbl="node1" presStyleIdx="4" presStyleCnt="5">
        <dgm:presLayoutVars>
          <dgm:bulletEnabled val="1"/>
        </dgm:presLayoutVars>
      </dgm:prSet>
      <dgm:spPr/>
    </dgm:pt>
  </dgm:ptLst>
  <dgm:cxnLst>
    <dgm:cxn modelId="{CFE63208-3793-47ED-B80E-52AC3F1D22A8}" type="presOf" srcId="{13CFB5A4-24CB-40B9-B8FA-892E740A6C07}" destId="{299A79D8-49F0-4645-A673-AA81CEA6BC9E}" srcOrd="0" destOrd="0" presId="urn:microsoft.com/office/officeart/2005/8/layout/vProcess5"/>
    <dgm:cxn modelId="{63B02119-9554-4ABE-A93F-D6C8137C5435}" type="presOf" srcId="{1ED6ED25-F642-40E6-A923-EC9C1761A55C}" destId="{2D5B257F-EF8B-4458-834D-98A2253DDC97}" srcOrd="0" destOrd="0" presId="urn:microsoft.com/office/officeart/2005/8/layout/vProcess5"/>
    <dgm:cxn modelId="{82525B3B-6918-45CB-8BB2-68DAF354D846}" srcId="{47961780-FB1B-4C2A-B499-D8A0F425EBD8}" destId="{1ED6ED25-F642-40E6-A923-EC9C1761A55C}" srcOrd="4" destOrd="0" parTransId="{807E6F06-08FD-4AE6-9706-664360368151}" sibTransId="{D0BB4891-41A3-409A-B87A-CBC910ED32A0}"/>
    <dgm:cxn modelId="{3278695E-527D-495A-A3CA-2977681A396F}" type="presOf" srcId="{A28B6D75-CAD7-43A9-8ED0-2F3C91B3A466}" destId="{44530BC2-1915-4A6F-9513-2791DCC59A54}" srcOrd="0" destOrd="0" presId="urn:microsoft.com/office/officeart/2005/8/layout/vProcess5"/>
    <dgm:cxn modelId="{209C2B61-E013-4C2C-B001-B5259ED059F3}" type="presOf" srcId="{0F509B24-2D23-4F49-99E7-DCDB93B9BB66}" destId="{067C67BA-03EE-48B6-8F6A-24780DD4E790}" srcOrd="0" destOrd="0" presId="urn:microsoft.com/office/officeart/2005/8/layout/vProcess5"/>
    <dgm:cxn modelId="{7874E242-ED34-4FE3-9F16-F3720DC2D233}" srcId="{47961780-FB1B-4C2A-B499-D8A0F425EBD8}" destId="{0F509B24-2D23-4F49-99E7-DCDB93B9BB66}" srcOrd="3" destOrd="0" parTransId="{71E3CF43-B07C-43C0-AF94-4B59D3C07EA0}" sibTransId="{9D1BE5A4-2864-4E20-B13B-05F86F5C79F9}"/>
    <dgm:cxn modelId="{627F6263-5A34-4873-AC49-03D5B936EB03}" type="presOf" srcId="{A0B67479-7213-46E5-B598-6D7AD4E9ECA0}" destId="{3E331F3F-B52F-4AAA-BBF1-F76AE7347D2E}" srcOrd="1" destOrd="0" presId="urn:microsoft.com/office/officeart/2005/8/layout/vProcess5"/>
    <dgm:cxn modelId="{2D080166-DD9A-40CA-A7D9-AE0CE8D6985D}" type="presOf" srcId="{9D1BE5A4-2864-4E20-B13B-05F86F5C79F9}" destId="{D8B6EFBD-37E3-4FC7-8596-2BD470C09484}" srcOrd="0" destOrd="0" presId="urn:microsoft.com/office/officeart/2005/8/layout/vProcess5"/>
    <dgm:cxn modelId="{A64C5673-A52D-48F1-96F6-C6DB3942DB5F}" srcId="{47961780-FB1B-4C2A-B499-D8A0F425EBD8}" destId="{A0B67479-7213-46E5-B598-6D7AD4E9ECA0}" srcOrd="2" destOrd="0" parTransId="{BEFCD499-E546-428C-B06E-EECBC97A469A}" sibTransId="{F9DBA334-AF1D-432F-9747-F6F786B6BD63}"/>
    <dgm:cxn modelId="{05DB4480-DB26-41C1-97DC-702F7689ABAE}" type="presOf" srcId="{0F509B24-2D23-4F49-99E7-DCDB93B9BB66}" destId="{5E1CC9C1-5FD2-4B15-B79A-A6C8A3465C55}" srcOrd="1" destOrd="0" presId="urn:microsoft.com/office/officeart/2005/8/layout/vProcess5"/>
    <dgm:cxn modelId="{BC2DA8A3-F56B-4CF5-948C-C68F22A910E5}" type="presOf" srcId="{F9DBA334-AF1D-432F-9747-F6F786B6BD63}" destId="{13A87E9A-1C2B-4B9B-9F84-79CAA30301FD}" srcOrd="0" destOrd="0" presId="urn:microsoft.com/office/officeart/2005/8/layout/vProcess5"/>
    <dgm:cxn modelId="{8DFFA7B3-C143-471B-83E9-A26E526893E9}" type="presOf" srcId="{A46140CE-E630-4C17-B689-374C7FD81D7C}" destId="{E547ADB3-4B73-4A20-B81F-4552F2A67C24}" srcOrd="1" destOrd="0" presId="urn:microsoft.com/office/officeart/2005/8/layout/vProcess5"/>
    <dgm:cxn modelId="{EC82F3B3-2D3E-408B-95EC-3E5A5918DBEC}" type="presOf" srcId="{1ED6ED25-F642-40E6-A923-EC9C1761A55C}" destId="{92189E81-16DF-4F17-959C-749AF9E4459F}" srcOrd="1" destOrd="0" presId="urn:microsoft.com/office/officeart/2005/8/layout/vProcess5"/>
    <dgm:cxn modelId="{EA41BBB8-C251-49B3-BEEF-9BF80EE64C2C}" type="presOf" srcId="{47961780-FB1B-4C2A-B499-D8A0F425EBD8}" destId="{31851860-4DCF-41DD-B0D4-B8AF077E328D}" srcOrd="0" destOrd="0" presId="urn:microsoft.com/office/officeart/2005/8/layout/vProcess5"/>
    <dgm:cxn modelId="{48ABD9C2-8292-4364-98BD-CBF9E5C3997A}" type="presOf" srcId="{5033F50E-29D0-4E78-A9FE-6C35F6F7988A}" destId="{EEB2BF0A-50C1-4FE0-881E-54C1A5E0A73A}" srcOrd="1" destOrd="0" presId="urn:microsoft.com/office/officeart/2005/8/layout/vProcess5"/>
    <dgm:cxn modelId="{A042EBC9-CF62-4FEC-84D2-2638C8E3BC3F}" type="presOf" srcId="{A46140CE-E630-4C17-B689-374C7FD81D7C}" destId="{9FD1AD0B-F4D2-4429-8487-1A3B7C05C8FB}" srcOrd="0" destOrd="0" presId="urn:microsoft.com/office/officeart/2005/8/layout/vProcess5"/>
    <dgm:cxn modelId="{BE33E9E0-0DA6-423E-9ADE-1DFB5915F628}" srcId="{47961780-FB1B-4C2A-B499-D8A0F425EBD8}" destId="{A46140CE-E630-4C17-B689-374C7FD81D7C}" srcOrd="1" destOrd="0" parTransId="{65B7BE10-653A-465A-B16B-A6E52ECC8E33}" sibTransId="{A28B6D75-CAD7-43A9-8ED0-2F3C91B3A466}"/>
    <dgm:cxn modelId="{FFED6FE4-2F61-42B3-9270-AED210C838BF}" type="presOf" srcId="{A0B67479-7213-46E5-B598-6D7AD4E9ECA0}" destId="{A6688BAA-299E-40C2-87BB-D59FFD76A48B}" srcOrd="0" destOrd="0" presId="urn:microsoft.com/office/officeart/2005/8/layout/vProcess5"/>
    <dgm:cxn modelId="{9172CEE6-A381-4689-9E4D-92A905D38F5A}" type="presOf" srcId="{5033F50E-29D0-4E78-A9FE-6C35F6F7988A}" destId="{CC66FAF8-1F96-4630-A645-804B18DF0E17}" srcOrd="0" destOrd="0" presId="urn:microsoft.com/office/officeart/2005/8/layout/vProcess5"/>
    <dgm:cxn modelId="{193CF4EC-7FE4-43A9-9274-142252B4AFE1}" srcId="{47961780-FB1B-4C2A-B499-D8A0F425EBD8}" destId="{5033F50E-29D0-4E78-A9FE-6C35F6F7988A}" srcOrd="0" destOrd="0" parTransId="{AC25C05D-ADD9-4A66-BF02-D0A0F7C2ADB2}" sibTransId="{13CFB5A4-24CB-40B9-B8FA-892E740A6C07}"/>
    <dgm:cxn modelId="{3A662B3D-43AC-4AA6-8D09-5242321C1E0E}" type="presParOf" srcId="{31851860-4DCF-41DD-B0D4-B8AF077E328D}" destId="{B40FF21A-3715-4B83-BF8C-9D1B33B08C38}" srcOrd="0" destOrd="0" presId="urn:microsoft.com/office/officeart/2005/8/layout/vProcess5"/>
    <dgm:cxn modelId="{B570DA40-F560-4E60-AEC5-FCBEA588028D}" type="presParOf" srcId="{31851860-4DCF-41DD-B0D4-B8AF077E328D}" destId="{CC66FAF8-1F96-4630-A645-804B18DF0E17}" srcOrd="1" destOrd="0" presId="urn:microsoft.com/office/officeart/2005/8/layout/vProcess5"/>
    <dgm:cxn modelId="{172D04E5-4189-452E-9765-7DC26DEAFC45}" type="presParOf" srcId="{31851860-4DCF-41DD-B0D4-B8AF077E328D}" destId="{9FD1AD0B-F4D2-4429-8487-1A3B7C05C8FB}" srcOrd="2" destOrd="0" presId="urn:microsoft.com/office/officeart/2005/8/layout/vProcess5"/>
    <dgm:cxn modelId="{2D326B1B-2E27-4F91-9335-E3744CE7D9EB}" type="presParOf" srcId="{31851860-4DCF-41DD-B0D4-B8AF077E328D}" destId="{A6688BAA-299E-40C2-87BB-D59FFD76A48B}" srcOrd="3" destOrd="0" presId="urn:microsoft.com/office/officeart/2005/8/layout/vProcess5"/>
    <dgm:cxn modelId="{8A33879C-505B-48F1-A846-AD4BC8F5D361}" type="presParOf" srcId="{31851860-4DCF-41DD-B0D4-B8AF077E328D}" destId="{067C67BA-03EE-48B6-8F6A-24780DD4E790}" srcOrd="4" destOrd="0" presId="urn:microsoft.com/office/officeart/2005/8/layout/vProcess5"/>
    <dgm:cxn modelId="{8D9FA096-9285-41FE-9A9D-7CDA5E4284FA}" type="presParOf" srcId="{31851860-4DCF-41DD-B0D4-B8AF077E328D}" destId="{2D5B257F-EF8B-4458-834D-98A2253DDC97}" srcOrd="5" destOrd="0" presId="urn:microsoft.com/office/officeart/2005/8/layout/vProcess5"/>
    <dgm:cxn modelId="{3A47447D-9B23-4B9E-AFE8-DA9EDACA4A4A}" type="presParOf" srcId="{31851860-4DCF-41DD-B0D4-B8AF077E328D}" destId="{299A79D8-49F0-4645-A673-AA81CEA6BC9E}" srcOrd="6" destOrd="0" presId="urn:microsoft.com/office/officeart/2005/8/layout/vProcess5"/>
    <dgm:cxn modelId="{9A40614E-7107-434F-8F1C-DA94864FEB0D}" type="presParOf" srcId="{31851860-4DCF-41DD-B0D4-B8AF077E328D}" destId="{44530BC2-1915-4A6F-9513-2791DCC59A54}" srcOrd="7" destOrd="0" presId="urn:microsoft.com/office/officeart/2005/8/layout/vProcess5"/>
    <dgm:cxn modelId="{91B8D217-741E-4154-AF65-46F1F65D54F9}" type="presParOf" srcId="{31851860-4DCF-41DD-B0D4-B8AF077E328D}" destId="{13A87E9A-1C2B-4B9B-9F84-79CAA30301FD}" srcOrd="8" destOrd="0" presId="urn:microsoft.com/office/officeart/2005/8/layout/vProcess5"/>
    <dgm:cxn modelId="{73FBB217-380F-4A82-8B78-D6635C783841}" type="presParOf" srcId="{31851860-4DCF-41DD-B0D4-B8AF077E328D}" destId="{D8B6EFBD-37E3-4FC7-8596-2BD470C09484}" srcOrd="9" destOrd="0" presId="urn:microsoft.com/office/officeart/2005/8/layout/vProcess5"/>
    <dgm:cxn modelId="{7F017E3E-E874-42F0-8FBB-042DB207C578}" type="presParOf" srcId="{31851860-4DCF-41DD-B0D4-B8AF077E328D}" destId="{EEB2BF0A-50C1-4FE0-881E-54C1A5E0A73A}" srcOrd="10" destOrd="0" presId="urn:microsoft.com/office/officeart/2005/8/layout/vProcess5"/>
    <dgm:cxn modelId="{FD7C858A-4A52-4D3B-974C-76392A93C1F8}" type="presParOf" srcId="{31851860-4DCF-41DD-B0D4-B8AF077E328D}" destId="{E547ADB3-4B73-4A20-B81F-4552F2A67C24}" srcOrd="11" destOrd="0" presId="urn:microsoft.com/office/officeart/2005/8/layout/vProcess5"/>
    <dgm:cxn modelId="{A0BD1633-8BDF-4C68-B80B-AC9679B34D22}" type="presParOf" srcId="{31851860-4DCF-41DD-B0D4-B8AF077E328D}" destId="{3E331F3F-B52F-4AAA-BBF1-F76AE7347D2E}" srcOrd="12" destOrd="0" presId="urn:microsoft.com/office/officeart/2005/8/layout/vProcess5"/>
    <dgm:cxn modelId="{DB92FAA9-F374-4ACA-BD59-E249AF704C08}" type="presParOf" srcId="{31851860-4DCF-41DD-B0D4-B8AF077E328D}" destId="{5E1CC9C1-5FD2-4B15-B79A-A6C8A3465C55}" srcOrd="13" destOrd="0" presId="urn:microsoft.com/office/officeart/2005/8/layout/vProcess5"/>
    <dgm:cxn modelId="{340787B8-7206-4AD5-BEEC-350C954F3359}" type="presParOf" srcId="{31851860-4DCF-41DD-B0D4-B8AF077E328D}" destId="{92189E81-16DF-4F17-959C-749AF9E4459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6FAF8-1F96-4630-A645-804B18DF0E17}">
      <dsp:nvSpPr>
        <dsp:cNvPr id="0" name=""/>
        <dsp:cNvSpPr/>
      </dsp:nvSpPr>
      <dsp:spPr>
        <a:xfrm>
          <a:off x="0" y="0"/>
          <a:ext cx="8414428" cy="7547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kern="1200" dirty="0"/>
            <a:t>PALs &amp; DALs – Sara</a:t>
          </a:r>
        </a:p>
        <a:p>
          <a:pPr marL="0" lvl="0" algn="l" defTabSz="622300">
            <a:lnSpc>
              <a:spcPct val="90000"/>
            </a:lnSpc>
            <a:spcBef>
              <a:spcPct val="0"/>
            </a:spcBef>
            <a:spcAft>
              <a:spcPct val="35000"/>
            </a:spcAft>
            <a:buNone/>
          </a:pPr>
          <a:endParaRPr lang="en-US" sz="1400" kern="1200" dirty="0"/>
        </a:p>
      </dsp:txBody>
      <dsp:txXfrm>
        <a:off x="22105" y="22105"/>
        <a:ext cx="7511741" cy="710494"/>
      </dsp:txXfrm>
    </dsp:sp>
    <dsp:sp modelId="{9FD1AD0B-F4D2-4429-8487-1A3B7C05C8FB}">
      <dsp:nvSpPr>
        <dsp:cNvPr id="0" name=""/>
        <dsp:cNvSpPr/>
      </dsp:nvSpPr>
      <dsp:spPr>
        <a:xfrm>
          <a:off x="628350" y="859525"/>
          <a:ext cx="8414428" cy="754704"/>
        </a:xfrm>
        <a:prstGeom prst="roundRect">
          <a:avLst>
            <a:gd name="adj" fmla="val 10000"/>
          </a:avLst>
        </a:prstGeom>
        <a:solidFill>
          <a:schemeClr val="accent2">
            <a:hueOff val="2826335"/>
            <a:satOff val="-396"/>
            <a:lumOff val="-34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kern="1200" dirty="0"/>
            <a:t>HIV Algorithms – Diane</a:t>
          </a:r>
        </a:p>
        <a:p>
          <a:pPr marL="0" lvl="0" algn="l" defTabSz="622300">
            <a:lnSpc>
              <a:spcPct val="90000"/>
            </a:lnSpc>
            <a:spcBef>
              <a:spcPct val="0"/>
            </a:spcBef>
            <a:spcAft>
              <a:spcPct val="35000"/>
            </a:spcAft>
            <a:buNone/>
          </a:pPr>
          <a:endParaRPr lang="en-US" sz="1400" kern="1200" dirty="0"/>
        </a:p>
      </dsp:txBody>
      <dsp:txXfrm>
        <a:off x="650455" y="881630"/>
        <a:ext cx="7251309" cy="710494"/>
      </dsp:txXfrm>
    </dsp:sp>
    <dsp:sp modelId="{A6688BAA-299E-40C2-87BB-D59FFD76A48B}">
      <dsp:nvSpPr>
        <dsp:cNvPr id="0" name=""/>
        <dsp:cNvSpPr/>
      </dsp:nvSpPr>
      <dsp:spPr>
        <a:xfrm>
          <a:off x="1256700" y="1719050"/>
          <a:ext cx="8414428" cy="754704"/>
        </a:xfrm>
        <a:prstGeom prst="roundRect">
          <a:avLst>
            <a:gd name="adj" fmla="val 10000"/>
          </a:avLst>
        </a:prstGeom>
        <a:solidFill>
          <a:schemeClr val="accent2">
            <a:hueOff val="5652671"/>
            <a:satOff val="-791"/>
            <a:lumOff val="-6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Specimen Flow Charts – Helty </a:t>
          </a:r>
        </a:p>
      </dsp:txBody>
      <dsp:txXfrm>
        <a:off x="1278805" y="1741155"/>
        <a:ext cx="7251309" cy="710494"/>
      </dsp:txXfrm>
    </dsp:sp>
    <dsp:sp modelId="{067C67BA-03EE-48B6-8F6A-24780DD4E790}">
      <dsp:nvSpPr>
        <dsp:cNvPr id="0" name=""/>
        <dsp:cNvSpPr/>
      </dsp:nvSpPr>
      <dsp:spPr>
        <a:xfrm>
          <a:off x="1885050" y="2578575"/>
          <a:ext cx="8414428" cy="754704"/>
        </a:xfrm>
        <a:prstGeom prst="roundRect">
          <a:avLst>
            <a:gd name="adj" fmla="val 10000"/>
          </a:avLst>
        </a:prstGeom>
        <a:solidFill>
          <a:schemeClr val="accent2">
            <a:hueOff val="8479006"/>
            <a:satOff val="-1187"/>
            <a:lumOff val="-10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kern="1200" dirty="0"/>
            <a:t>Validation Submissions - Will</a:t>
          </a:r>
        </a:p>
        <a:p>
          <a:pPr marL="0" lvl="0" algn="l" defTabSz="977900">
            <a:lnSpc>
              <a:spcPct val="90000"/>
            </a:lnSpc>
            <a:spcBef>
              <a:spcPct val="0"/>
            </a:spcBef>
            <a:spcAft>
              <a:spcPct val="35000"/>
            </a:spcAft>
            <a:buNone/>
          </a:pPr>
          <a:endParaRPr lang="en-US" sz="1400" kern="1200" dirty="0"/>
        </a:p>
      </dsp:txBody>
      <dsp:txXfrm>
        <a:off x="1907155" y="2600680"/>
        <a:ext cx="7251309" cy="710494"/>
      </dsp:txXfrm>
    </dsp:sp>
    <dsp:sp modelId="{2D5B257F-EF8B-4458-834D-98A2253DDC97}">
      <dsp:nvSpPr>
        <dsp:cNvPr id="0" name=""/>
        <dsp:cNvSpPr/>
      </dsp:nvSpPr>
      <dsp:spPr>
        <a:xfrm>
          <a:off x="2513400" y="3438100"/>
          <a:ext cx="8414428" cy="754704"/>
        </a:xfrm>
        <a:prstGeom prst="roundRect">
          <a:avLst>
            <a:gd name="adj" fmla="val 10000"/>
          </a:avLst>
        </a:prstGeom>
        <a:solidFill>
          <a:schemeClr val="accent2">
            <a:hueOff val="11305342"/>
            <a:satOff val="-1583"/>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400" kern="1200" dirty="0"/>
        </a:p>
        <a:p>
          <a:pPr marL="0" marR="0" lvl="0" indent="0" algn="l" defTabSz="914400" eaLnBrk="1" fontAlgn="auto" latinLnBrk="0" hangingPunct="1">
            <a:lnSpc>
              <a:spcPct val="100000"/>
            </a:lnSpc>
            <a:spcBef>
              <a:spcPts val="0"/>
            </a:spcBef>
            <a:spcAft>
              <a:spcPts val="0"/>
            </a:spcAft>
            <a:buClrTx/>
            <a:buSzTx/>
            <a:buFontTx/>
            <a:buNone/>
            <a:tabLst/>
            <a:defRPr/>
          </a:pPr>
          <a:r>
            <a:rPr lang="en-US" sz="2000" kern="1200" dirty="0"/>
            <a:t>Activation Checklists (US and International Labs) – Ceora</a:t>
          </a:r>
        </a:p>
        <a:p>
          <a:pPr marL="0" lvl="0" algn="l" defTabSz="889000">
            <a:lnSpc>
              <a:spcPct val="90000"/>
            </a:lnSpc>
            <a:spcBef>
              <a:spcPct val="0"/>
            </a:spcBef>
            <a:spcAft>
              <a:spcPct val="35000"/>
            </a:spcAft>
            <a:buNone/>
          </a:pPr>
          <a:endParaRPr lang="en-US" sz="1400" kern="1200" dirty="0"/>
        </a:p>
      </dsp:txBody>
      <dsp:txXfrm>
        <a:off x="2535505" y="3460205"/>
        <a:ext cx="7251309" cy="710494"/>
      </dsp:txXfrm>
    </dsp:sp>
    <dsp:sp modelId="{299A79D8-49F0-4645-A673-AA81CEA6BC9E}">
      <dsp:nvSpPr>
        <dsp:cNvPr id="0" name=""/>
        <dsp:cNvSpPr/>
      </dsp:nvSpPr>
      <dsp:spPr>
        <a:xfrm>
          <a:off x="7923870" y="551353"/>
          <a:ext cx="490558" cy="4905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034246" y="551353"/>
        <a:ext cx="269806" cy="369145"/>
      </dsp:txXfrm>
    </dsp:sp>
    <dsp:sp modelId="{44530BC2-1915-4A6F-9513-2791DCC59A54}">
      <dsp:nvSpPr>
        <dsp:cNvPr id="0" name=""/>
        <dsp:cNvSpPr/>
      </dsp:nvSpPr>
      <dsp:spPr>
        <a:xfrm>
          <a:off x="8552220" y="1410878"/>
          <a:ext cx="490558" cy="490558"/>
        </a:xfrm>
        <a:prstGeom prst="downArrow">
          <a:avLst>
            <a:gd name="adj1" fmla="val 55000"/>
            <a:gd name="adj2" fmla="val 45000"/>
          </a:avLst>
        </a:prstGeom>
        <a:solidFill>
          <a:schemeClr val="accent2">
            <a:tint val="40000"/>
            <a:alpha val="90000"/>
            <a:hueOff val="3431209"/>
            <a:satOff val="-7751"/>
            <a:lumOff val="-1053"/>
            <a:alphaOff val="0"/>
          </a:schemeClr>
        </a:solidFill>
        <a:ln w="12700" cap="flat" cmpd="sng" algn="ctr">
          <a:solidFill>
            <a:schemeClr val="accent2">
              <a:tint val="40000"/>
              <a:alpha val="90000"/>
              <a:hueOff val="3431209"/>
              <a:satOff val="-7751"/>
              <a:lumOff val="-10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662596" y="1410878"/>
        <a:ext cx="269806" cy="369145"/>
      </dsp:txXfrm>
    </dsp:sp>
    <dsp:sp modelId="{13A87E9A-1C2B-4B9B-9F84-79CAA30301FD}">
      <dsp:nvSpPr>
        <dsp:cNvPr id="0" name=""/>
        <dsp:cNvSpPr/>
      </dsp:nvSpPr>
      <dsp:spPr>
        <a:xfrm>
          <a:off x="9180570" y="2257825"/>
          <a:ext cx="490558" cy="490558"/>
        </a:xfrm>
        <a:prstGeom prst="downArrow">
          <a:avLst>
            <a:gd name="adj1" fmla="val 55000"/>
            <a:gd name="adj2" fmla="val 45000"/>
          </a:avLst>
        </a:prstGeom>
        <a:solidFill>
          <a:schemeClr val="accent2">
            <a:tint val="40000"/>
            <a:alpha val="90000"/>
            <a:hueOff val="6862419"/>
            <a:satOff val="-15501"/>
            <a:lumOff val="-2107"/>
            <a:alphaOff val="0"/>
          </a:schemeClr>
        </a:solidFill>
        <a:ln w="12700" cap="flat" cmpd="sng" algn="ctr">
          <a:solidFill>
            <a:schemeClr val="accent2">
              <a:tint val="40000"/>
              <a:alpha val="90000"/>
              <a:hueOff val="6862419"/>
              <a:satOff val="-15501"/>
              <a:lumOff val="-21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290946" y="2257825"/>
        <a:ext cx="269806" cy="369145"/>
      </dsp:txXfrm>
    </dsp:sp>
    <dsp:sp modelId="{D8B6EFBD-37E3-4FC7-8596-2BD470C09484}">
      <dsp:nvSpPr>
        <dsp:cNvPr id="0" name=""/>
        <dsp:cNvSpPr/>
      </dsp:nvSpPr>
      <dsp:spPr>
        <a:xfrm>
          <a:off x="9808920" y="3125736"/>
          <a:ext cx="490558" cy="490558"/>
        </a:xfrm>
        <a:prstGeom prst="downArrow">
          <a:avLst>
            <a:gd name="adj1" fmla="val 55000"/>
            <a:gd name="adj2" fmla="val 45000"/>
          </a:avLst>
        </a:prstGeom>
        <a:solidFill>
          <a:schemeClr val="accent2">
            <a:tint val="40000"/>
            <a:alpha val="90000"/>
            <a:hueOff val="10293627"/>
            <a:satOff val="-23252"/>
            <a:lumOff val="-3160"/>
            <a:alphaOff val="0"/>
          </a:schemeClr>
        </a:solidFill>
        <a:ln w="12700" cap="flat" cmpd="sng" algn="ctr">
          <a:solidFill>
            <a:schemeClr val="accent2">
              <a:tint val="40000"/>
              <a:alpha val="90000"/>
              <a:hueOff val="10293627"/>
              <a:satOff val="-23252"/>
              <a:lumOff val="-31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919296" y="3125736"/>
        <a:ext cx="269806" cy="3691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BE89E-41BB-4288-9EA3-874053FCA7B2}"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11A6D-1BC6-4FBC-B151-5EF27649400A}" type="slidenum">
              <a:rPr lang="en-US" smtClean="0"/>
              <a:t>‹#›</a:t>
            </a:fld>
            <a:endParaRPr lang="en-US"/>
          </a:p>
        </p:txBody>
      </p:sp>
    </p:spTree>
    <p:extLst>
      <p:ext uri="{BB962C8B-B14F-4D97-AF65-F5344CB8AC3E}">
        <p14:creationId xmlns:p14="http://schemas.microsoft.com/office/powerpoint/2010/main" val="414051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11A6D-1BC6-4FBC-B151-5EF27649400A}" type="slidenum">
              <a:rPr lang="en-US" smtClean="0"/>
              <a:t>4</a:t>
            </a:fld>
            <a:endParaRPr lang="en-US"/>
          </a:p>
        </p:txBody>
      </p:sp>
    </p:spTree>
    <p:extLst>
      <p:ext uri="{BB962C8B-B14F-4D97-AF65-F5344CB8AC3E}">
        <p14:creationId xmlns:p14="http://schemas.microsoft.com/office/powerpoint/2010/main" val="108520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11A6D-1BC6-4FBC-B151-5EF27649400A}" type="slidenum">
              <a:rPr lang="en-US" smtClean="0"/>
              <a:t>13</a:t>
            </a:fld>
            <a:endParaRPr lang="en-US"/>
          </a:p>
        </p:txBody>
      </p:sp>
    </p:spTree>
    <p:extLst>
      <p:ext uri="{BB962C8B-B14F-4D97-AF65-F5344CB8AC3E}">
        <p14:creationId xmlns:p14="http://schemas.microsoft.com/office/powerpoint/2010/main" val="3315516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330F7-AC08-678F-0443-FE6C5A609033}"/>
              </a:ext>
            </a:extLst>
          </p:cNvPr>
          <p:cNvPicPr>
            <a:picLocks noChangeAspect="1"/>
          </p:cNvPicPr>
          <p:nvPr userDrawn="1"/>
        </p:nvPicPr>
        <p:blipFill>
          <a:blip r:embed="rId2"/>
          <a:stretch>
            <a:fillRect/>
          </a:stretch>
        </p:blipFill>
        <p:spPr>
          <a:xfrm>
            <a:off x="3048" y="-22202"/>
            <a:ext cx="12188952" cy="6880202"/>
          </a:xfrm>
          <a:prstGeom prst="rect">
            <a:avLst/>
          </a:prstGeom>
        </p:spPr>
      </p:pic>
      <p:sp>
        <p:nvSpPr>
          <p:cNvPr id="2" name="Title 1">
            <a:extLst>
              <a:ext uri="{FF2B5EF4-FFF2-40B4-BE49-F238E27FC236}">
                <a16:creationId xmlns:a16="http://schemas.microsoft.com/office/drawing/2014/main" id="{6077CDBA-022C-341E-229D-EE6300E94C9F}"/>
              </a:ext>
            </a:extLst>
          </p:cNvPr>
          <p:cNvSpPr>
            <a:spLocks noGrp="1"/>
          </p:cNvSpPr>
          <p:nvPr>
            <p:ph type="ctrTitle"/>
          </p:nvPr>
        </p:nvSpPr>
        <p:spPr>
          <a:xfrm>
            <a:off x="189923" y="136525"/>
            <a:ext cx="7030027" cy="3025219"/>
          </a:xfrm>
        </p:spPr>
        <p:txBody>
          <a:bodyPr anchor="ctr"/>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EB29823-EB85-F59F-7A8D-4F964282D1AD}"/>
              </a:ext>
            </a:extLst>
          </p:cNvPr>
          <p:cNvSpPr>
            <a:spLocks noGrp="1"/>
          </p:cNvSpPr>
          <p:nvPr>
            <p:ph type="subTitle" idx="1"/>
          </p:nvPr>
        </p:nvSpPr>
        <p:spPr>
          <a:xfrm>
            <a:off x="189924" y="3173413"/>
            <a:ext cx="549650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black and white logo with white text&#10;&#10;Description automatically generated">
            <a:extLst>
              <a:ext uri="{FF2B5EF4-FFF2-40B4-BE49-F238E27FC236}">
                <a16:creationId xmlns:a16="http://schemas.microsoft.com/office/drawing/2014/main" id="{0B48766E-1007-C9A8-08B1-38C07FDF4E39}"/>
              </a:ext>
            </a:extLst>
          </p:cNvPr>
          <p:cNvPicPr>
            <a:picLocks noChangeAspect="1"/>
          </p:cNvPicPr>
          <p:nvPr userDrawn="1"/>
        </p:nvPicPr>
        <p:blipFill>
          <a:blip r:embed="rId3"/>
          <a:stretch>
            <a:fillRect/>
          </a:stretch>
        </p:blipFill>
        <p:spPr>
          <a:xfrm>
            <a:off x="8188177" y="3161745"/>
            <a:ext cx="3431028" cy="1987034"/>
          </a:xfrm>
          <a:prstGeom prst="rect">
            <a:avLst/>
          </a:prstGeom>
        </p:spPr>
      </p:pic>
      <p:sp>
        <p:nvSpPr>
          <p:cNvPr id="10" name="TextBox 9">
            <a:extLst>
              <a:ext uri="{FF2B5EF4-FFF2-40B4-BE49-F238E27FC236}">
                <a16:creationId xmlns:a16="http://schemas.microsoft.com/office/drawing/2014/main" id="{2C832662-FAFE-105B-33CE-D12BEC5EBC25}"/>
              </a:ext>
            </a:extLst>
          </p:cNvPr>
          <p:cNvSpPr txBox="1"/>
          <p:nvPr userDrawn="1"/>
        </p:nvSpPr>
        <p:spPr>
          <a:xfrm>
            <a:off x="8001000" y="5148779"/>
            <a:ext cx="3805383" cy="830997"/>
          </a:xfrm>
          <a:prstGeom prst="rect">
            <a:avLst/>
          </a:prstGeom>
          <a:noFill/>
        </p:spPr>
        <p:txBody>
          <a:bodyPr wrap="square" rtlCol="0">
            <a:spAutoFit/>
          </a:bodyPr>
          <a:lstStyle/>
          <a:p>
            <a:pPr algn="ctr"/>
            <a:r>
              <a:rPr lang="en-US" sz="2400" b="1">
                <a:solidFill>
                  <a:schemeClr val="bg1"/>
                </a:solidFill>
                <a:latin typeface="Verdana" panose="020B0604030504040204" pitchFamily="34" charset="0"/>
                <a:ea typeface="Verdana" panose="020B0604030504040204" pitchFamily="34" charset="0"/>
                <a:cs typeface="Verdana" panose="020B0604030504040204" pitchFamily="34" charset="0"/>
              </a:rPr>
              <a:t>ANNUAL MEETING</a:t>
            </a:r>
          </a:p>
          <a:p>
            <a:pPr algn="ctr"/>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2024</a:t>
            </a:r>
          </a:p>
        </p:txBody>
      </p:sp>
    </p:spTree>
    <p:extLst>
      <p:ext uri="{BB962C8B-B14F-4D97-AF65-F5344CB8AC3E}">
        <p14:creationId xmlns:p14="http://schemas.microsoft.com/office/powerpoint/2010/main" val="233725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F357-B800-BC67-24EC-799CE7083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707E6-7D7D-BA0C-E2E2-0715D188CACC}"/>
              </a:ext>
            </a:extLst>
          </p:cNvPr>
          <p:cNvSpPr>
            <a:spLocks noGrp="1"/>
          </p:cNvSpPr>
          <p:nvPr>
            <p:ph type="pic" idx="1"/>
          </p:nvPr>
        </p:nvSpPr>
        <p:spPr>
          <a:xfrm>
            <a:off x="5183188" y="457201"/>
            <a:ext cx="65278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33A54-40D7-DAE2-1089-25C1A8E07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CCBAF-A21E-8517-F5CF-30190EC518C4}"/>
              </a:ext>
            </a:extLst>
          </p:cNvPr>
          <p:cNvSpPr>
            <a:spLocks noGrp="1"/>
          </p:cNvSpPr>
          <p:nvPr>
            <p:ph type="dt" sz="half" idx="10"/>
          </p:nvPr>
        </p:nvSpPr>
        <p:spPr/>
        <p:txBody>
          <a:bodyPr/>
          <a:lstStyle/>
          <a:p>
            <a:fld id="{5562DFD8-E069-4A75-A137-B09643A73CA4}" type="datetime3">
              <a:rPr lang="en-US" smtClean="0"/>
              <a:t>29 January 2025</a:t>
            </a:fld>
            <a:endParaRPr lang="en-US"/>
          </a:p>
        </p:txBody>
      </p:sp>
      <p:sp>
        <p:nvSpPr>
          <p:cNvPr id="6" name="Footer Placeholder 5">
            <a:extLst>
              <a:ext uri="{FF2B5EF4-FFF2-40B4-BE49-F238E27FC236}">
                <a16:creationId xmlns:a16="http://schemas.microsoft.com/office/drawing/2014/main" id="{DE511F68-E75D-EEC2-8491-84C4CA8D3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235F7-AC1E-CB03-AD6A-E4256DDFD112}"/>
              </a:ext>
            </a:extLst>
          </p:cNvPr>
          <p:cNvSpPr>
            <a:spLocks noGrp="1"/>
          </p:cNvSpPr>
          <p:nvPr>
            <p:ph type="sldNum" sz="quarter" idx="12"/>
          </p:nvPr>
        </p:nvSpPr>
        <p:spPr/>
        <p:txBody>
          <a:bodyPr/>
          <a:lstStyle/>
          <a:p>
            <a:fld id="{229F4CAC-D959-4100-86DF-E7EAE23743FA}"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CD3FA42D-836A-1AC1-1C88-4DF2F5E07F87}"/>
              </a:ext>
            </a:extLst>
          </p:cNvPr>
          <p:cNvPicPr>
            <a:picLocks noChangeAspect="1"/>
          </p:cNvPicPr>
          <p:nvPr userDrawn="1"/>
        </p:nvPicPr>
        <p:blipFill>
          <a:blip r:embed="rId2"/>
          <a:stretch>
            <a:fillRect/>
          </a:stretch>
        </p:blipFill>
        <p:spPr>
          <a:xfrm rot="10800000">
            <a:off x="-191" y="1139998"/>
            <a:ext cx="685801" cy="5714825"/>
          </a:xfrm>
          <a:prstGeom prst="rect">
            <a:avLst/>
          </a:prstGeom>
        </p:spPr>
      </p:pic>
    </p:spTree>
    <p:extLst>
      <p:ext uri="{BB962C8B-B14F-4D97-AF65-F5344CB8AC3E}">
        <p14:creationId xmlns:p14="http://schemas.microsoft.com/office/powerpoint/2010/main" val="261799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9A02-AD30-BDAE-D667-60809C8BB9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BC24EE-28E4-AE40-1F96-66AC2B4D95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27629-D080-1550-79FB-DE28BAA2DC42}"/>
              </a:ext>
            </a:extLst>
          </p:cNvPr>
          <p:cNvSpPr>
            <a:spLocks noGrp="1"/>
          </p:cNvSpPr>
          <p:nvPr>
            <p:ph type="dt" sz="half" idx="10"/>
          </p:nvPr>
        </p:nvSpPr>
        <p:spPr/>
        <p:txBody>
          <a:bodyPr/>
          <a:lstStyle/>
          <a:p>
            <a:fld id="{F6D564EC-802D-4AE8-A27F-85351D3A2D7E}" type="datetime3">
              <a:rPr lang="en-US" smtClean="0"/>
              <a:t>29 January 2025</a:t>
            </a:fld>
            <a:endParaRPr lang="en-US"/>
          </a:p>
        </p:txBody>
      </p:sp>
      <p:sp>
        <p:nvSpPr>
          <p:cNvPr id="5" name="Footer Placeholder 4">
            <a:extLst>
              <a:ext uri="{FF2B5EF4-FFF2-40B4-BE49-F238E27FC236}">
                <a16:creationId xmlns:a16="http://schemas.microsoft.com/office/drawing/2014/main" id="{C373E2E2-277A-A1DE-6648-349E79513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F0E38-36DE-2476-8E59-42A27BDC2E14}"/>
              </a:ext>
            </a:extLst>
          </p:cNvPr>
          <p:cNvSpPr>
            <a:spLocks noGrp="1"/>
          </p:cNvSpPr>
          <p:nvPr>
            <p:ph type="sldNum" sz="quarter" idx="12"/>
          </p:nvPr>
        </p:nvSpPr>
        <p:spPr/>
        <p:txBody>
          <a:bodyPr/>
          <a:lstStyle/>
          <a:p>
            <a:fld id="{229F4CAC-D959-4100-86DF-E7EAE23743FA}"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DD12AAC4-3C02-BCFC-0F74-C53AEF13AEF5}"/>
              </a:ext>
            </a:extLst>
          </p:cNvPr>
          <p:cNvPicPr>
            <a:picLocks noChangeAspect="1"/>
          </p:cNvPicPr>
          <p:nvPr userDrawn="1"/>
        </p:nvPicPr>
        <p:blipFill>
          <a:blip r:embed="rId2"/>
          <a:stretch>
            <a:fillRect/>
          </a:stretch>
        </p:blipFill>
        <p:spPr>
          <a:xfrm rot="10800000">
            <a:off x="-191" y="1139998"/>
            <a:ext cx="685801" cy="5714825"/>
          </a:xfrm>
          <a:prstGeom prst="rect">
            <a:avLst/>
          </a:prstGeom>
        </p:spPr>
      </p:pic>
    </p:spTree>
    <p:extLst>
      <p:ext uri="{BB962C8B-B14F-4D97-AF65-F5344CB8AC3E}">
        <p14:creationId xmlns:p14="http://schemas.microsoft.com/office/powerpoint/2010/main" val="65787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C45730-A679-9F7A-9C8D-B367F8F3A84B}"/>
              </a:ext>
            </a:extLst>
          </p:cNvPr>
          <p:cNvSpPr>
            <a:spLocks noGrp="1"/>
          </p:cNvSpPr>
          <p:nvPr>
            <p:ph type="title" orient="vert"/>
          </p:nvPr>
        </p:nvSpPr>
        <p:spPr>
          <a:xfrm>
            <a:off x="8724900" y="365125"/>
            <a:ext cx="2628900" cy="54162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F55315-D93D-1FBC-407D-4760CFBE52CE}"/>
              </a:ext>
            </a:extLst>
          </p:cNvPr>
          <p:cNvSpPr>
            <a:spLocks noGrp="1"/>
          </p:cNvSpPr>
          <p:nvPr>
            <p:ph type="body" orient="vert" idx="1"/>
          </p:nvPr>
        </p:nvSpPr>
        <p:spPr>
          <a:xfrm>
            <a:off x="838200" y="365125"/>
            <a:ext cx="7734300" cy="54162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83EAE-F6DE-DFE2-3CE8-29DAF0864DCA}"/>
              </a:ext>
            </a:extLst>
          </p:cNvPr>
          <p:cNvSpPr>
            <a:spLocks noGrp="1"/>
          </p:cNvSpPr>
          <p:nvPr>
            <p:ph type="dt" sz="half" idx="10"/>
          </p:nvPr>
        </p:nvSpPr>
        <p:spPr/>
        <p:txBody>
          <a:bodyPr/>
          <a:lstStyle/>
          <a:p>
            <a:fld id="{FD124DFA-0D4C-44B5-B98F-5175EC483086}" type="datetime3">
              <a:rPr lang="en-US" smtClean="0"/>
              <a:t>29 January 2025</a:t>
            </a:fld>
            <a:endParaRPr lang="en-US"/>
          </a:p>
        </p:txBody>
      </p:sp>
      <p:sp>
        <p:nvSpPr>
          <p:cNvPr id="5" name="Footer Placeholder 4">
            <a:extLst>
              <a:ext uri="{FF2B5EF4-FFF2-40B4-BE49-F238E27FC236}">
                <a16:creationId xmlns:a16="http://schemas.microsoft.com/office/drawing/2014/main" id="{86D49100-B080-CDC4-4FC4-7F8603FE1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547BD-AEAD-9C18-FFDE-79BB445B81B5}"/>
              </a:ext>
            </a:extLst>
          </p:cNvPr>
          <p:cNvSpPr>
            <a:spLocks noGrp="1"/>
          </p:cNvSpPr>
          <p:nvPr>
            <p:ph type="sldNum" sz="quarter" idx="12"/>
          </p:nvPr>
        </p:nvSpPr>
        <p:spPr/>
        <p:txBody>
          <a:bodyPr/>
          <a:lstStyle/>
          <a:p>
            <a:fld id="{229F4CAC-D959-4100-86DF-E7EAE23743FA}"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B3A36E50-406B-0F0F-31E6-B0714A85824E}"/>
              </a:ext>
            </a:extLst>
          </p:cNvPr>
          <p:cNvPicPr>
            <a:picLocks noChangeAspect="1"/>
          </p:cNvPicPr>
          <p:nvPr userDrawn="1"/>
        </p:nvPicPr>
        <p:blipFill>
          <a:blip r:embed="rId2"/>
          <a:stretch>
            <a:fillRect/>
          </a:stretch>
        </p:blipFill>
        <p:spPr>
          <a:xfrm rot="10800000">
            <a:off x="-191" y="1139998"/>
            <a:ext cx="685801" cy="5714825"/>
          </a:xfrm>
          <a:prstGeom prst="rect">
            <a:avLst/>
          </a:prstGeom>
        </p:spPr>
      </p:pic>
    </p:spTree>
    <p:extLst>
      <p:ext uri="{BB962C8B-B14F-4D97-AF65-F5344CB8AC3E}">
        <p14:creationId xmlns:p14="http://schemas.microsoft.com/office/powerpoint/2010/main" val="366342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1BC9-853A-FB03-2966-112EA6782857}"/>
              </a:ext>
            </a:extLst>
          </p:cNvPr>
          <p:cNvSpPr>
            <a:spLocks noGrp="1"/>
          </p:cNvSpPr>
          <p:nvPr>
            <p:ph type="title"/>
          </p:nvPr>
        </p:nvSpPr>
        <p:spPr>
          <a:xfrm>
            <a:off x="685800" y="0"/>
            <a:ext cx="11201400" cy="1143001"/>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C9711F7B-CCC9-50D9-6F6E-81F450E7C998}"/>
              </a:ext>
            </a:extLst>
          </p:cNvPr>
          <p:cNvSpPr>
            <a:spLocks noGrp="1"/>
          </p:cNvSpPr>
          <p:nvPr>
            <p:ph idx="1"/>
          </p:nvPr>
        </p:nvSpPr>
        <p:spPr>
          <a:xfrm>
            <a:off x="685800" y="1280159"/>
            <a:ext cx="11201400" cy="45720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A9950-F7EA-792D-8E10-43FD9F431A22}"/>
              </a:ext>
            </a:extLst>
          </p:cNvPr>
          <p:cNvSpPr>
            <a:spLocks noGrp="1"/>
          </p:cNvSpPr>
          <p:nvPr>
            <p:ph type="dt" sz="half" idx="10"/>
          </p:nvPr>
        </p:nvSpPr>
        <p:spPr/>
        <p:txBody>
          <a:bodyPr/>
          <a:lstStyle/>
          <a:p>
            <a:fld id="{63527267-BA3E-4CB3-8E46-BA9448F94AEF}" type="datetime3">
              <a:rPr lang="en-US" smtClean="0"/>
              <a:t>29 January 2025</a:t>
            </a:fld>
            <a:endParaRPr lang="en-US"/>
          </a:p>
        </p:txBody>
      </p:sp>
      <p:sp>
        <p:nvSpPr>
          <p:cNvPr id="5" name="Footer Placeholder 4">
            <a:extLst>
              <a:ext uri="{FF2B5EF4-FFF2-40B4-BE49-F238E27FC236}">
                <a16:creationId xmlns:a16="http://schemas.microsoft.com/office/drawing/2014/main" id="{CA84E6B4-F2D4-F974-45AE-BFA3247BF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9FB5A-B555-01D5-B352-5CEDE1E5618C}"/>
              </a:ext>
            </a:extLst>
          </p:cNvPr>
          <p:cNvSpPr>
            <a:spLocks noGrp="1"/>
          </p:cNvSpPr>
          <p:nvPr>
            <p:ph type="sldNum" sz="quarter" idx="12"/>
          </p:nvPr>
        </p:nvSpPr>
        <p:spPr>
          <a:ln>
            <a:noFill/>
          </a:ln>
        </p:spPr>
        <p:txBody>
          <a:bodyPr/>
          <a:lstStyle/>
          <a:p>
            <a:fld id="{229F4CAC-D959-4100-86DF-E7EAE23743FA}"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2FEE4919-15A8-4F97-F5F8-56E75FB6DF9A}"/>
              </a:ext>
            </a:extLst>
          </p:cNvPr>
          <p:cNvPicPr>
            <a:picLocks noChangeAspect="1"/>
          </p:cNvPicPr>
          <p:nvPr userDrawn="1"/>
        </p:nvPicPr>
        <p:blipFill>
          <a:blip r:embed="rId2"/>
          <a:stretch>
            <a:fillRect/>
          </a:stretch>
        </p:blipFill>
        <p:spPr>
          <a:xfrm rot="10800000">
            <a:off x="0" y="1139998"/>
            <a:ext cx="685801" cy="5714825"/>
          </a:xfrm>
          <a:prstGeom prst="rect">
            <a:avLst/>
          </a:prstGeom>
        </p:spPr>
      </p:pic>
    </p:spTree>
    <p:extLst>
      <p:ext uri="{BB962C8B-B14F-4D97-AF65-F5344CB8AC3E}">
        <p14:creationId xmlns:p14="http://schemas.microsoft.com/office/powerpoint/2010/main" val="404346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37B3B5-1DC4-15C9-E93C-C0D2C6DDC3EF}"/>
              </a:ext>
            </a:extLst>
          </p:cNvPr>
          <p:cNvSpPr>
            <a:spLocks noGrp="1"/>
          </p:cNvSpPr>
          <p:nvPr>
            <p:ph type="body" idx="1"/>
          </p:nvPr>
        </p:nvSpPr>
        <p:spPr>
          <a:xfrm>
            <a:off x="-150" y="4107308"/>
            <a:ext cx="12192150" cy="1250504"/>
          </a:xfrm>
          <a:solidFill>
            <a:srgbClr val="DEDEDE"/>
          </a:solidFill>
        </p:spPr>
        <p:txBody>
          <a:bodyPr anchor="ctr"/>
          <a:lstStyle>
            <a:lvl1pPr marL="171450" indent="0">
              <a:buNone/>
              <a:defRPr sz="2400">
                <a:solidFill>
                  <a:srgbClr val="3860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A7F22-E676-60A9-F139-BFD93D41BE8B}"/>
              </a:ext>
            </a:extLst>
          </p:cNvPr>
          <p:cNvSpPr>
            <a:spLocks noGrp="1"/>
          </p:cNvSpPr>
          <p:nvPr>
            <p:ph type="dt" sz="half" idx="10"/>
          </p:nvPr>
        </p:nvSpPr>
        <p:spPr/>
        <p:txBody>
          <a:bodyPr/>
          <a:lstStyle/>
          <a:p>
            <a:fld id="{722F79C3-8F7E-4365-A6C4-B2B4D1735AD9}" type="datetime3">
              <a:rPr lang="en-US" smtClean="0"/>
              <a:t>29 January 2025</a:t>
            </a:fld>
            <a:endParaRPr lang="en-US"/>
          </a:p>
        </p:txBody>
      </p:sp>
      <p:sp>
        <p:nvSpPr>
          <p:cNvPr id="5" name="Footer Placeholder 4">
            <a:extLst>
              <a:ext uri="{FF2B5EF4-FFF2-40B4-BE49-F238E27FC236}">
                <a16:creationId xmlns:a16="http://schemas.microsoft.com/office/drawing/2014/main" id="{17CE1415-6AE3-23C2-F468-F3935789B516}"/>
              </a:ext>
            </a:extLst>
          </p:cNvPr>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B1D78F3A-F4DB-4338-49DA-6D5F4AEF59B1}"/>
              </a:ext>
            </a:extLst>
          </p:cNvPr>
          <p:cNvSpPr>
            <a:spLocks noGrp="1"/>
          </p:cNvSpPr>
          <p:nvPr>
            <p:ph type="sldNum" sz="quarter" idx="12"/>
          </p:nvPr>
        </p:nvSpPr>
        <p:spPr>
          <a:xfrm>
            <a:off x="-150" y="5715000"/>
            <a:ext cx="685800" cy="1143000"/>
          </a:xfrm>
          <a:noFill/>
        </p:spPr>
        <p:txBody>
          <a:bodyPr/>
          <a:lstStyle>
            <a:lvl1pPr>
              <a:defRPr>
                <a:solidFill>
                  <a:srgbClr val="239CCF"/>
                </a:solidFill>
              </a:defRPr>
            </a:lvl1pPr>
          </a:lstStyle>
          <a:p>
            <a:fld id="{229F4CAC-D959-4100-86DF-E7EAE23743FA}" type="slidenum">
              <a:rPr lang="en-US" smtClean="0"/>
              <a:pPr/>
              <a:t>‹#›</a:t>
            </a:fld>
            <a:endParaRPr lang="en-US"/>
          </a:p>
        </p:txBody>
      </p:sp>
      <p:pic>
        <p:nvPicPr>
          <p:cNvPr id="6" name="Picture 5" descr="Logo, company name&#10;&#10;Description automatically generated">
            <a:extLst>
              <a:ext uri="{FF2B5EF4-FFF2-40B4-BE49-F238E27FC236}">
                <a16:creationId xmlns:a16="http://schemas.microsoft.com/office/drawing/2014/main" id="{5F61CA24-80FE-DFBE-13AF-CCB1F98AA4E8}"/>
              </a:ext>
            </a:extLst>
          </p:cNvPr>
          <p:cNvPicPr>
            <a:picLocks noChangeAspect="1"/>
          </p:cNvPicPr>
          <p:nvPr userDrawn="1"/>
        </p:nvPicPr>
        <p:blipFill>
          <a:blip r:embed="rId2"/>
          <a:stretch>
            <a:fillRect/>
          </a:stretch>
        </p:blipFill>
        <p:spPr>
          <a:xfrm>
            <a:off x="-152" y="-1"/>
            <a:ext cx="12188952" cy="4107308"/>
          </a:xfrm>
          <a:prstGeom prst="rect">
            <a:avLst/>
          </a:prstGeom>
        </p:spPr>
      </p:pic>
      <p:sp>
        <p:nvSpPr>
          <p:cNvPr id="2" name="Title 1">
            <a:extLst>
              <a:ext uri="{FF2B5EF4-FFF2-40B4-BE49-F238E27FC236}">
                <a16:creationId xmlns:a16="http://schemas.microsoft.com/office/drawing/2014/main" id="{C0986713-3043-20C8-6E58-F7EB41B23497}"/>
              </a:ext>
            </a:extLst>
          </p:cNvPr>
          <p:cNvSpPr>
            <a:spLocks noGrp="1"/>
          </p:cNvSpPr>
          <p:nvPr>
            <p:ph type="title"/>
          </p:nvPr>
        </p:nvSpPr>
        <p:spPr>
          <a:xfrm>
            <a:off x="203702" y="232222"/>
            <a:ext cx="6820050" cy="3196778"/>
          </a:xfrm>
        </p:spPr>
        <p:txBody>
          <a:bodyPr anchor="ctr"/>
          <a:lstStyle>
            <a:lvl1pP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0091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9196-54E1-62CA-C7BE-FA3130FCFC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FC1D30-B182-A498-CFF3-4B5DB6174835}"/>
              </a:ext>
            </a:extLst>
          </p:cNvPr>
          <p:cNvSpPr>
            <a:spLocks noGrp="1"/>
          </p:cNvSpPr>
          <p:nvPr>
            <p:ph sz="half" idx="1"/>
          </p:nvPr>
        </p:nvSpPr>
        <p:spPr>
          <a:xfrm>
            <a:off x="685800" y="128016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D9603-0A5A-8A8D-4624-E9C2DA36F3B2}"/>
              </a:ext>
            </a:extLst>
          </p:cNvPr>
          <p:cNvSpPr>
            <a:spLocks noGrp="1"/>
          </p:cNvSpPr>
          <p:nvPr>
            <p:ph sz="half" idx="2"/>
          </p:nvPr>
        </p:nvSpPr>
        <p:spPr>
          <a:xfrm>
            <a:off x="6400800" y="128016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321CF-1CFD-91C1-EFDF-78FD8561738B}"/>
              </a:ext>
            </a:extLst>
          </p:cNvPr>
          <p:cNvSpPr>
            <a:spLocks noGrp="1"/>
          </p:cNvSpPr>
          <p:nvPr>
            <p:ph type="dt" sz="half" idx="10"/>
          </p:nvPr>
        </p:nvSpPr>
        <p:spPr/>
        <p:txBody>
          <a:bodyPr/>
          <a:lstStyle/>
          <a:p>
            <a:fld id="{B1EE9A4D-1A66-4D88-8A07-2A1EA472DC5D}" type="datetime3">
              <a:rPr lang="en-US" smtClean="0"/>
              <a:t>29 January 2025</a:t>
            </a:fld>
            <a:endParaRPr lang="en-US"/>
          </a:p>
        </p:txBody>
      </p:sp>
      <p:sp>
        <p:nvSpPr>
          <p:cNvPr id="6" name="Footer Placeholder 5">
            <a:extLst>
              <a:ext uri="{FF2B5EF4-FFF2-40B4-BE49-F238E27FC236}">
                <a16:creationId xmlns:a16="http://schemas.microsoft.com/office/drawing/2014/main" id="{03679AB4-B029-2D6A-A1E8-6FF06A0BA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73C1F-D914-70D1-D9EC-8BAE3D34F1A5}"/>
              </a:ext>
            </a:extLst>
          </p:cNvPr>
          <p:cNvSpPr>
            <a:spLocks noGrp="1"/>
          </p:cNvSpPr>
          <p:nvPr>
            <p:ph type="sldNum" sz="quarter" idx="12"/>
          </p:nvPr>
        </p:nvSpPr>
        <p:spPr/>
        <p:txBody>
          <a:bodyPr/>
          <a:lstStyle/>
          <a:p>
            <a:fld id="{229F4CAC-D959-4100-86DF-E7EAE23743FA}"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2A19F809-0EF3-C696-4DD1-E7A975902AC2}"/>
              </a:ext>
            </a:extLst>
          </p:cNvPr>
          <p:cNvPicPr>
            <a:picLocks noChangeAspect="1"/>
          </p:cNvPicPr>
          <p:nvPr userDrawn="1"/>
        </p:nvPicPr>
        <p:blipFill>
          <a:blip r:embed="rId2"/>
          <a:stretch>
            <a:fillRect/>
          </a:stretch>
        </p:blipFill>
        <p:spPr>
          <a:xfrm rot="10800000">
            <a:off x="0" y="1139998"/>
            <a:ext cx="685801" cy="5714825"/>
          </a:xfrm>
          <a:prstGeom prst="rect">
            <a:avLst/>
          </a:prstGeom>
        </p:spPr>
      </p:pic>
    </p:spTree>
    <p:extLst>
      <p:ext uri="{BB962C8B-B14F-4D97-AF65-F5344CB8AC3E}">
        <p14:creationId xmlns:p14="http://schemas.microsoft.com/office/powerpoint/2010/main" val="117094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8A66-835B-380B-3364-DE4CD6E47F00}"/>
              </a:ext>
            </a:extLst>
          </p:cNvPr>
          <p:cNvSpPr>
            <a:spLocks noGrp="1"/>
          </p:cNvSpPr>
          <p:nvPr>
            <p:ph type="title"/>
          </p:nvPr>
        </p:nvSpPr>
        <p:spPr>
          <a:xfrm>
            <a:off x="685800" y="5556"/>
            <a:ext cx="11201400" cy="113444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6ECA4-505C-3C2F-5600-E01060B0D3E2}"/>
              </a:ext>
            </a:extLst>
          </p:cNvPr>
          <p:cNvSpPr>
            <a:spLocks noGrp="1"/>
          </p:cNvSpPr>
          <p:nvPr>
            <p:ph type="body" idx="1"/>
          </p:nvPr>
        </p:nvSpPr>
        <p:spPr>
          <a:xfrm>
            <a:off x="685799" y="1139998"/>
            <a:ext cx="11201399" cy="825962"/>
          </a:xfrm>
        </p:spPr>
        <p:txBody>
          <a:bodyPr anchor="ctr">
            <a:noAutofit/>
          </a:bodyPr>
          <a:lstStyle>
            <a:lvl1pPr marL="0" indent="0">
              <a:buNone/>
              <a:defRPr sz="3000" b="1">
                <a:solidFill>
                  <a:srgbClr val="239CC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892D64-2605-B249-0C14-1374D0272A73}"/>
              </a:ext>
            </a:extLst>
          </p:cNvPr>
          <p:cNvSpPr>
            <a:spLocks noGrp="1"/>
          </p:cNvSpPr>
          <p:nvPr>
            <p:ph sz="half" idx="2"/>
          </p:nvPr>
        </p:nvSpPr>
        <p:spPr>
          <a:xfrm>
            <a:off x="685799" y="2090141"/>
            <a:ext cx="11201399" cy="370105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725CF-1DBE-6EED-582A-0786CE7ACEDB}"/>
              </a:ext>
            </a:extLst>
          </p:cNvPr>
          <p:cNvSpPr>
            <a:spLocks noGrp="1"/>
          </p:cNvSpPr>
          <p:nvPr>
            <p:ph type="dt" sz="half" idx="10"/>
          </p:nvPr>
        </p:nvSpPr>
        <p:spPr/>
        <p:txBody>
          <a:bodyPr/>
          <a:lstStyle/>
          <a:p>
            <a:fld id="{041EC14D-7F02-4EE1-A944-7D2914606B42}" type="datetime3">
              <a:rPr lang="en-US" smtClean="0"/>
              <a:t>29 January 2025</a:t>
            </a:fld>
            <a:endParaRPr lang="en-US"/>
          </a:p>
        </p:txBody>
      </p:sp>
      <p:sp>
        <p:nvSpPr>
          <p:cNvPr id="8" name="Footer Placeholder 7">
            <a:extLst>
              <a:ext uri="{FF2B5EF4-FFF2-40B4-BE49-F238E27FC236}">
                <a16:creationId xmlns:a16="http://schemas.microsoft.com/office/drawing/2014/main" id="{F521A390-8474-7BDB-5FAC-52A3BD12E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68982-017B-3D90-6798-B688870239B0}"/>
              </a:ext>
            </a:extLst>
          </p:cNvPr>
          <p:cNvSpPr>
            <a:spLocks noGrp="1"/>
          </p:cNvSpPr>
          <p:nvPr>
            <p:ph type="sldNum" sz="quarter" idx="12"/>
          </p:nvPr>
        </p:nvSpPr>
        <p:spPr/>
        <p:txBody>
          <a:bodyPr/>
          <a:lstStyle/>
          <a:p>
            <a:fld id="{229F4CAC-D959-4100-86DF-E7EAE23743FA}" type="slidenum">
              <a:rPr lang="en-US" smtClean="0"/>
              <a:t>‹#›</a:t>
            </a:fld>
            <a:endParaRPr lang="en-US"/>
          </a:p>
        </p:txBody>
      </p:sp>
      <p:pic>
        <p:nvPicPr>
          <p:cNvPr id="10" name="Picture 9" descr="Background pattern&#10;&#10;Description automatically generated">
            <a:extLst>
              <a:ext uri="{FF2B5EF4-FFF2-40B4-BE49-F238E27FC236}">
                <a16:creationId xmlns:a16="http://schemas.microsoft.com/office/drawing/2014/main" id="{C5BD7015-93D7-7D1B-36F0-B0FE42DD630B}"/>
              </a:ext>
            </a:extLst>
          </p:cNvPr>
          <p:cNvPicPr>
            <a:picLocks noChangeAspect="1"/>
          </p:cNvPicPr>
          <p:nvPr userDrawn="1"/>
        </p:nvPicPr>
        <p:blipFill>
          <a:blip r:embed="rId2"/>
          <a:stretch>
            <a:fillRect/>
          </a:stretch>
        </p:blipFill>
        <p:spPr>
          <a:xfrm rot="10800000">
            <a:off x="-191" y="1139998"/>
            <a:ext cx="685801" cy="5714825"/>
          </a:xfrm>
          <a:prstGeom prst="rect">
            <a:avLst/>
          </a:prstGeom>
        </p:spPr>
      </p:pic>
    </p:spTree>
    <p:extLst>
      <p:ext uri="{BB962C8B-B14F-4D97-AF65-F5344CB8AC3E}">
        <p14:creationId xmlns:p14="http://schemas.microsoft.com/office/powerpoint/2010/main" val="320318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8A66-835B-380B-3364-DE4CD6E47F00}"/>
              </a:ext>
            </a:extLst>
          </p:cNvPr>
          <p:cNvSpPr>
            <a:spLocks noGrp="1"/>
          </p:cNvSpPr>
          <p:nvPr>
            <p:ph type="title"/>
          </p:nvPr>
        </p:nvSpPr>
        <p:spPr>
          <a:xfrm>
            <a:off x="685800" y="5556"/>
            <a:ext cx="11201400" cy="114062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6ECA4-505C-3C2F-5600-E01060B0D3E2}"/>
              </a:ext>
            </a:extLst>
          </p:cNvPr>
          <p:cNvSpPr>
            <a:spLocks noGrp="1"/>
          </p:cNvSpPr>
          <p:nvPr>
            <p:ph type="body" idx="1"/>
          </p:nvPr>
        </p:nvSpPr>
        <p:spPr>
          <a:xfrm>
            <a:off x="685800" y="1280160"/>
            <a:ext cx="5486400" cy="685800"/>
          </a:xfrm>
        </p:spPr>
        <p:txBody>
          <a:bodyPr anchor="b">
            <a:noAutofit/>
          </a:bodyPr>
          <a:lstStyle>
            <a:lvl1pPr marL="0" indent="0">
              <a:buNone/>
              <a:defRPr sz="3000" b="1">
                <a:solidFill>
                  <a:srgbClr val="239CC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892D64-2605-B249-0C14-1374D0272A73}"/>
              </a:ext>
            </a:extLst>
          </p:cNvPr>
          <p:cNvSpPr>
            <a:spLocks noGrp="1"/>
          </p:cNvSpPr>
          <p:nvPr>
            <p:ph sz="half" idx="2"/>
          </p:nvPr>
        </p:nvSpPr>
        <p:spPr>
          <a:xfrm>
            <a:off x="685800" y="2090141"/>
            <a:ext cx="5486400" cy="370105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67330-6787-53D0-F3E1-D413BB199843}"/>
              </a:ext>
            </a:extLst>
          </p:cNvPr>
          <p:cNvSpPr>
            <a:spLocks noGrp="1"/>
          </p:cNvSpPr>
          <p:nvPr>
            <p:ph type="body" sz="quarter" idx="3"/>
          </p:nvPr>
        </p:nvSpPr>
        <p:spPr>
          <a:xfrm>
            <a:off x="6400800" y="1280160"/>
            <a:ext cx="5486400" cy="685800"/>
          </a:xfrm>
        </p:spPr>
        <p:txBody>
          <a:bodyPr anchor="b">
            <a:normAutofit/>
          </a:bodyPr>
          <a:lstStyle>
            <a:lvl1pPr marL="0" indent="0">
              <a:buNone/>
              <a:defRPr sz="3000" b="1">
                <a:solidFill>
                  <a:srgbClr val="239CC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80E7CF-5437-5602-FFDA-E0D765B2596B}"/>
              </a:ext>
            </a:extLst>
          </p:cNvPr>
          <p:cNvSpPr>
            <a:spLocks noGrp="1"/>
          </p:cNvSpPr>
          <p:nvPr>
            <p:ph sz="quarter" idx="4"/>
          </p:nvPr>
        </p:nvSpPr>
        <p:spPr>
          <a:xfrm>
            <a:off x="6400800" y="2090140"/>
            <a:ext cx="5486400" cy="370105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725CF-1DBE-6EED-582A-0786CE7ACEDB}"/>
              </a:ext>
            </a:extLst>
          </p:cNvPr>
          <p:cNvSpPr>
            <a:spLocks noGrp="1"/>
          </p:cNvSpPr>
          <p:nvPr>
            <p:ph type="dt" sz="half" idx="10"/>
          </p:nvPr>
        </p:nvSpPr>
        <p:spPr/>
        <p:txBody>
          <a:bodyPr/>
          <a:lstStyle/>
          <a:p>
            <a:fld id="{041EC14D-7F02-4EE1-A944-7D2914606B42}" type="datetime3">
              <a:rPr lang="en-US" smtClean="0"/>
              <a:t>29 January 2025</a:t>
            </a:fld>
            <a:endParaRPr lang="en-US"/>
          </a:p>
        </p:txBody>
      </p:sp>
      <p:sp>
        <p:nvSpPr>
          <p:cNvPr id="8" name="Footer Placeholder 7">
            <a:extLst>
              <a:ext uri="{FF2B5EF4-FFF2-40B4-BE49-F238E27FC236}">
                <a16:creationId xmlns:a16="http://schemas.microsoft.com/office/drawing/2014/main" id="{F521A390-8474-7BDB-5FAC-52A3BD12E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68982-017B-3D90-6798-B688870239B0}"/>
              </a:ext>
            </a:extLst>
          </p:cNvPr>
          <p:cNvSpPr>
            <a:spLocks noGrp="1"/>
          </p:cNvSpPr>
          <p:nvPr>
            <p:ph type="sldNum" sz="quarter" idx="12"/>
          </p:nvPr>
        </p:nvSpPr>
        <p:spPr/>
        <p:txBody>
          <a:bodyPr/>
          <a:lstStyle/>
          <a:p>
            <a:fld id="{229F4CAC-D959-4100-86DF-E7EAE23743FA}" type="slidenum">
              <a:rPr lang="en-US" smtClean="0"/>
              <a:t>‹#›</a:t>
            </a:fld>
            <a:endParaRPr lang="en-US"/>
          </a:p>
        </p:txBody>
      </p:sp>
      <p:pic>
        <p:nvPicPr>
          <p:cNvPr id="10" name="Picture 9" descr="Background pattern&#10;&#10;Description automatically generated">
            <a:extLst>
              <a:ext uri="{FF2B5EF4-FFF2-40B4-BE49-F238E27FC236}">
                <a16:creationId xmlns:a16="http://schemas.microsoft.com/office/drawing/2014/main" id="{C5BD7015-93D7-7D1B-36F0-B0FE42DD630B}"/>
              </a:ext>
            </a:extLst>
          </p:cNvPr>
          <p:cNvPicPr>
            <a:picLocks noChangeAspect="1"/>
          </p:cNvPicPr>
          <p:nvPr userDrawn="1"/>
        </p:nvPicPr>
        <p:blipFill>
          <a:blip r:embed="rId2"/>
          <a:stretch>
            <a:fillRect/>
          </a:stretch>
        </p:blipFill>
        <p:spPr>
          <a:xfrm rot="10800000">
            <a:off x="0" y="1139998"/>
            <a:ext cx="685801" cy="5714825"/>
          </a:xfrm>
          <a:prstGeom prst="rect">
            <a:avLst/>
          </a:prstGeom>
        </p:spPr>
      </p:pic>
    </p:spTree>
    <p:extLst>
      <p:ext uri="{BB962C8B-B14F-4D97-AF65-F5344CB8AC3E}">
        <p14:creationId xmlns:p14="http://schemas.microsoft.com/office/powerpoint/2010/main" val="98054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4002-CE85-EDCC-DDD7-0C19E523B4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33239F-662B-11E1-D6BF-98DAA55DEC6B}"/>
              </a:ext>
            </a:extLst>
          </p:cNvPr>
          <p:cNvSpPr>
            <a:spLocks noGrp="1"/>
          </p:cNvSpPr>
          <p:nvPr>
            <p:ph type="dt" sz="half" idx="10"/>
          </p:nvPr>
        </p:nvSpPr>
        <p:spPr/>
        <p:txBody>
          <a:bodyPr/>
          <a:lstStyle/>
          <a:p>
            <a:fld id="{53751770-892A-4515-9921-3E13E9CEF481}" type="datetime3">
              <a:rPr lang="en-US" smtClean="0"/>
              <a:t>29 January 2025</a:t>
            </a:fld>
            <a:endParaRPr lang="en-US"/>
          </a:p>
        </p:txBody>
      </p:sp>
      <p:sp>
        <p:nvSpPr>
          <p:cNvPr id="4" name="Footer Placeholder 3">
            <a:extLst>
              <a:ext uri="{FF2B5EF4-FFF2-40B4-BE49-F238E27FC236}">
                <a16:creationId xmlns:a16="http://schemas.microsoft.com/office/drawing/2014/main" id="{C34FB9CD-6E99-A134-F238-ABEC7AAE3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D44C2B-FE66-BA52-BC20-7FF685D8399D}"/>
              </a:ext>
            </a:extLst>
          </p:cNvPr>
          <p:cNvSpPr>
            <a:spLocks noGrp="1"/>
          </p:cNvSpPr>
          <p:nvPr>
            <p:ph type="sldNum" sz="quarter" idx="12"/>
          </p:nvPr>
        </p:nvSpPr>
        <p:spPr/>
        <p:txBody>
          <a:bodyPr/>
          <a:lstStyle/>
          <a:p>
            <a:fld id="{229F4CAC-D959-4100-86DF-E7EAE23743FA}" type="slidenum">
              <a:rPr lang="en-US" smtClean="0"/>
              <a:t>‹#›</a:t>
            </a:fld>
            <a:endParaRPr lang="en-US"/>
          </a:p>
        </p:txBody>
      </p:sp>
      <p:pic>
        <p:nvPicPr>
          <p:cNvPr id="6" name="Picture 5" descr="Background pattern&#10;&#10;Description automatically generated">
            <a:extLst>
              <a:ext uri="{FF2B5EF4-FFF2-40B4-BE49-F238E27FC236}">
                <a16:creationId xmlns:a16="http://schemas.microsoft.com/office/drawing/2014/main" id="{3D47FD47-E88F-E0FA-EC50-7C557862BAB3}"/>
              </a:ext>
            </a:extLst>
          </p:cNvPr>
          <p:cNvPicPr>
            <a:picLocks noChangeAspect="1"/>
          </p:cNvPicPr>
          <p:nvPr userDrawn="1"/>
        </p:nvPicPr>
        <p:blipFill>
          <a:blip r:embed="rId2"/>
          <a:stretch>
            <a:fillRect/>
          </a:stretch>
        </p:blipFill>
        <p:spPr>
          <a:xfrm rot="10800000">
            <a:off x="-191" y="1139998"/>
            <a:ext cx="685801" cy="5714825"/>
          </a:xfrm>
          <a:prstGeom prst="rect">
            <a:avLst/>
          </a:prstGeom>
        </p:spPr>
      </p:pic>
    </p:spTree>
    <p:extLst>
      <p:ext uri="{BB962C8B-B14F-4D97-AF65-F5344CB8AC3E}">
        <p14:creationId xmlns:p14="http://schemas.microsoft.com/office/powerpoint/2010/main" val="369726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B8242-25A1-8286-A7EB-23CA33ABF637}"/>
              </a:ext>
            </a:extLst>
          </p:cNvPr>
          <p:cNvSpPr>
            <a:spLocks noGrp="1"/>
          </p:cNvSpPr>
          <p:nvPr>
            <p:ph type="dt" sz="half" idx="10"/>
          </p:nvPr>
        </p:nvSpPr>
        <p:spPr/>
        <p:txBody>
          <a:bodyPr/>
          <a:lstStyle/>
          <a:p>
            <a:fld id="{024D7BB9-B8BB-4D68-BE0C-36932CA6EBC4}" type="datetime3">
              <a:rPr lang="en-US" smtClean="0"/>
              <a:t>29 January 2025</a:t>
            </a:fld>
            <a:endParaRPr lang="en-US"/>
          </a:p>
        </p:txBody>
      </p:sp>
      <p:sp>
        <p:nvSpPr>
          <p:cNvPr id="3" name="Footer Placeholder 2">
            <a:extLst>
              <a:ext uri="{FF2B5EF4-FFF2-40B4-BE49-F238E27FC236}">
                <a16:creationId xmlns:a16="http://schemas.microsoft.com/office/drawing/2014/main" id="{42DAC646-ADF5-6520-4EFD-7C948E952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E868B6-3A52-998B-4472-EE2A6730A62B}"/>
              </a:ext>
            </a:extLst>
          </p:cNvPr>
          <p:cNvSpPr>
            <a:spLocks noGrp="1"/>
          </p:cNvSpPr>
          <p:nvPr>
            <p:ph type="sldNum" sz="quarter" idx="12"/>
          </p:nvPr>
        </p:nvSpPr>
        <p:spPr/>
        <p:txBody>
          <a:bodyPr/>
          <a:lstStyle/>
          <a:p>
            <a:fld id="{229F4CAC-D959-4100-86DF-E7EAE23743FA}" type="slidenum">
              <a:rPr lang="en-US" smtClean="0"/>
              <a:t>‹#›</a:t>
            </a:fld>
            <a:endParaRPr lang="en-US"/>
          </a:p>
        </p:txBody>
      </p:sp>
      <p:pic>
        <p:nvPicPr>
          <p:cNvPr id="5" name="Picture 4" descr="Background pattern&#10;&#10;Description automatically generated">
            <a:extLst>
              <a:ext uri="{FF2B5EF4-FFF2-40B4-BE49-F238E27FC236}">
                <a16:creationId xmlns:a16="http://schemas.microsoft.com/office/drawing/2014/main" id="{7F3AEE05-C8E7-7DBA-5EA4-AF56B561CB2F}"/>
              </a:ext>
            </a:extLst>
          </p:cNvPr>
          <p:cNvPicPr>
            <a:picLocks noChangeAspect="1"/>
          </p:cNvPicPr>
          <p:nvPr userDrawn="1"/>
        </p:nvPicPr>
        <p:blipFill>
          <a:blip r:embed="rId2"/>
          <a:stretch>
            <a:fillRect/>
          </a:stretch>
        </p:blipFill>
        <p:spPr>
          <a:xfrm rot="10800000">
            <a:off x="0" y="1139998"/>
            <a:ext cx="685801" cy="5714825"/>
          </a:xfrm>
          <a:prstGeom prst="rect">
            <a:avLst/>
          </a:prstGeom>
        </p:spPr>
      </p:pic>
    </p:spTree>
    <p:extLst>
      <p:ext uri="{BB962C8B-B14F-4D97-AF65-F5344CB8AC3E}">
        <p14:creationId xmlns:p14="http://schemas.microsoft.com/office/powerpoint/2010/main" val="381359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E0E6-989C-D50F-CBC6-F4672D99C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FED255-256E-8FB4-1170-463C1E55DD83}"/>
              </a:ext>
            </a:extLst>
          </p:cNvPr>
          <p:cNvSpPr>
            <a:spLocks noGrp="1"/>
          </p:cNvSpPr>
          <p:nvPr>
            <p:ph idx="1"/>
          </p:nvPr>
        </p:nvSpPr>
        <p:spPr>
          <a:xfrm>
            <a:off x="5183188" y="457201"/>
            <a:ext cx="65278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3683C4-0D22-616B-3009-20D60B079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3C69B-99E9-0E0D-B073-369A689A1911}"/>
              </a:ext>
            </a:extLst>
          </p:cNvPr>
          <p:cNvSpPr>
            <a:spLocks noGrp="1"/>
          </p:cNvSpPr>
          <p:nvPr>
            <p:ph type="dt" sz="half" idx="10"/>
          </p:nvPr>
        </p:nvSpPr>
        <p:spPr/>
        <p:txBody>
          <a:bodyPr/>
          <a:lstStyle/>
          <a:p>
            <a:fld id="{569D8CB8-3745-469A-99E7-DF76B2BB4BEA}" type="datetime3">
              <a:rPr lang="en-US" smtClean="0"/>
              <a:t>29 January 2025</a:t>
            </a:fld>
            <a:endParaRPr lang="en-US"/>
          </a:p>
        </p:txBody>
      </p:sp>
      <p:sp>
        <p:nvSpPr>
          <p:cNvPr id="6" name="Footer Placeholder 5">
            <a:extLst>
              <a:ext uri="{FF2B5EF4-FFF2-40B4-BE49-F238E27FC236}">
                <a16:creationId xmlns:a16="http://schemas.microsoft.com/office/drawing/2014/main" id="{50883AE7-CC2B-FD2A-B6F0-85F9ED60D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DBF47-7779-EBDA-AB5C-59D4F0BBD78C}"/>
              </a:ext>
            </a:extLst>
          </p:cNvPr>
          <p:cNvSpPr>
            <a:spLocks noGrp="1"/>
          </p:cNvSpPr>
          <p:nvPr>
            <p:ph type="sldNum" sz="quarter" idx="12"/>
          </p:nvPr>
        </p:nvSpPr>
        <p:spPr/>
        <p:txBody>
          <a:bodyPr/>
          <a:lstStyle/>
          <a:p>
            <a:fld id="{229F4CAC-D959-4100-86DF-E7EAE23743FA}"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92E6A216-36C2-76B2-C995-175178BDB8CC}"/>
              </a:ext>
            </a:extLst>
          </p:cNvPr>
          <p:cNvPicPr>
            <a:picLocks noChangeAspect="1"/>
          </p:cNvPicPr>
          <p:nvPr userDrawn="1"/>
        </p:nvPicPr>
        <p:blipFill>
          <a:blip r:embed="rId2"/>
          <a:stretch>
            <a:fillRect/>
          </a:stretch>
        </p:blipFill>
        <p:spPr>
          <a:xfrm rot="10800000">
            <a:off x="-191" y="1139998"/>
            <a:ext cx="685801" cy="5714825"/>
          </a:xfrm>
          <a:prstGeom prst="rect">
            <a:avLst/>
          </a:prstGeom>
        </p:spPr>
      </p:pic>
    </p:spTree>
    <p:extLst>
      <p:ext uri="{BB962C8B-B14F-4D97-AF65-F5344CB8AC3E}">
        <p14:creationId xmlns:p14="http://schemas.microsoft.com/office/powerpoint/2010/main" val="161647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D0A6F-158A-E425-332D-48419B265889}"/>
              </a:ext>
            </a:extLst>
          </p:cNvPr>
          <p:cNvSpPr>
            <a:spLocks noGrp="1"/>
          </p:cNvSpPr>
          <p:nvPr>
            <p:ph type="title"/>
          </p:nvPr>
        </p:nvSpPr>
        <p:spPr>
          <a:xfrm>
            <a:off x="685800" y="0"/>
            <a:ext cx="11201400" cy="11430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197142A-8554-758C-04EE-39962E3C66F4}"/>
              </a:ext>
            </a:extLst>
          </p:cNvPr>
          <p:cNvSpPr>
            <a:spLocks noGrp="1"/>
          </p:cNvSpPr>
          <p:nvPr>
            <p:ph type="body" idx="1"/>
          </p:nvPr>
        </p:nvSpPr>
        <p:spPr>
          <a:xfrm>
            <a:off x="685800" y="1280160"/>
            <a:ext cx="11201400" cy="45720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C8FC2-194D-FB66-0D27-07820F7E50A9}"/>
              </a:ext>
            </a:extLst>
          </p:cNvPr>
          <p:cNvSpPr>
            <a:spLocks noGrp="1"/>
          </p:cNvSpPr>
          <p:nvPr>
            <p:ph type="dt" sz="half" idx="2"/>
          </p:nvPr>
        </p:nvSpPr>
        <p:spPr>
          <a:xfrm>
            <a:off x="685800" y="635634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FFBA916-909C-4FB7-B130-4667C919F87A}" type="datetime3">
              <a:rPr lang="en-US" smtClean="0"/>
              <a:t>29 January 2025</a:t>
            </a:fld>
            <a:endParaRPr lang="en-US"/>
          </a:p>
        </p:txBody>
      </p:sp>
      <p:sp>
        <p:nvSpPr>
          <p:cNvPr id="5" name="Footer Placeholder 4">
            <a:extLst>
              <a:ext uri="{FF2B5EF4-FFF2-40B4-BE49-F238E27FC236}">
                <a16:creationId xmlns:a16="http://schemas.microsoft.com/office/drawing/2014/main" id="{91F4F473-AED3-DCF4-2255-2B3706383EC4}"/>
              </a:ext>
            </a:extLst>
          </p:cNvPr>
          <p:cNvSpPr>
            <a:spLocks noGrp="1"/>
          </p:cNvSpPr>
          <p:nvPr>
            <p:ph type="ftr" sz="quarter" idx="3"/>
          </p:nvPr>
        </p:nvSpPr>
        <p:spPr>
          <a:xfrm>
            <a:off x="3613727" y="6356348"/>
            <a:ext cx="6527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E6D43DF-F1B3-F0A6-0F2A-916B1DD1A944}"/>
              </a:ext>
            </a:extLst>
          </p:cNvPr>
          <p:cNvSpPr>
            <a:spLocks noGrp="1"/>
          </p:cNvSpPr>
          <p:nvPr>
            <p:ph type="sldNum" sz="quarter" idx="4"/>
          </p:nvPr>
        </p:nvSpPr>
        <p:spPr>
          <a:xfrm>
            <a:off x="0" y="3175"/>
            <a:ext cx="685800" cy="1143000"/>
          </a:xfrm>
          <a:prstGeom prst="rect">
            <a:avLst/>
          </a:prstGeom>
          <a:solidFill>
            <a:srgbClr val="386072"/>
          </a:solidFill>
        </p:spPr>
        <p:txBody>
          <a:bodyPr vert="horz" lIns="91440" tIns="45720" rIns="91440" bIns="45720" rtlCol="0" anchor="b"/>
          <a:lstStyle>
            <a:lvl1pPr algn="ctr">
              <a:defRPr sz="2400">
                <a:solidFill>
                  <a:schemeClr val="bg1"/>
                </a:solidFill>
                <a:latin typeface="Arial" panose="020B0604020202020204" pitchFamily="34" charset="0"/>
                <a:cs typeface="Arial" panose="020B0604020202020204" pitchFamily="34" charset="0"/>
              </a:defRPr>
            </a:lvl1pPr>
          </a:lstStyle>
          <a:p>
            <a:fld id="{229F4CAC-D959-4100-86DF-E7EAE23743FA}" type="slidenum">
              <a:rPr lang="en-US" smtClean="0"/>
              <a:pPr/>
              <a:t>‹#›</a:t>
            </a:fld>
            <a:endParaRPr lang="en-US"/>
          </a:p>
        </p:txBody>
      </p:sp>
      <p:pic>
        <p:nvPicPr>
          <p:cNvPr id="7" name="Picture 6">
            <a:extLst>
              <a:ext uri="{FF2B5EF4-FFF2-40B4-BE49-F238E27FC236}">
                <a16:creationId xmlns:a16="http://schemas.microsoft.com/office/drawing/2014/main" id="{0FC30AF4-EEA1-9678-60F1-6C2419B9CEC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88512" y="5841888"/>
            <a:ext cx="1903488" cy="1016112"/>
          </a:xfrm>
          <a:prstGeom prst="rect">
            <a:avLst/>
          </a:prstGeom>
        </p:spPr>
      </p:pic>
    </p:spTree>
    <p:extLst>
      <p:ext uri="{BB962C8B-B14F-4D97-AF65-F5344CB8AC3E}">
        <p14:creationId xmlns:p14="http://schemas.microsoft.com/office/powerpoint/2010/main" val="2752693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rgbClr val="3860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239CCF"/>
        </a:buClr>
        <a:buFont typeface="Arial" panose="020B0604020202020204" pitchFamily="34" charset="0"/>
        <a:buChar char="•"/>
        <a:defRPr sz="2800" kern="1200">
          <a:solidFill>
            <a:srgbClr val="38607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CC63F"/>
        </a:buClr>
        <a:buFont typeface="Arial" panose="020B0604020202020204" pitchFamily="34" charset="0"/>
        <a:buChar char="–"/>
        <a:defRPr sz="2400" kern="1200">
          <a:solidFill>
            <a:srgbClr val="38607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662D91"/>
        </a:buClr>
        <a:buFont typeface="Wingdings" panose="05000000000000000000" pitchFamily="2" charset="2"/>
        <a:buChar char="§"/>
        <a:defRPr sz="2000" kern="1200">
          <a:solidFill>
            <a:srgbClr val="38607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239CCF"/>
        </a:buClr>
        <a:buFont typeface="Arial" panose="020B0604020202020204" pitchFamily="34" charset="0"/>
        <a:buChar char="•"/>
        <a:defRPr sz="1800" kern="1200">
          <a:solidFill>
            <a:srgbClr val="38607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239CCF"/>
        </a:buClr>
        <a:buFont typeface="Arial" panose="020B0604020202020204" pitchFamily="34" charset="0"/>
        <a:buChar char="•"/>
        <a:defRPr sz="1800" kern="1200">
          <a:solidFill>
            <a:srgbClr val="38607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AD608-AED0-9BB0-4777-A807E1F5DD4F}"/>
              </a:ext>
            </a:extLst>
          </p:cNvPr>
          <p:cNvSpPr>
            <a:spLocks noGrp="1"/>
          </p:cNvSpPr>
          <p:nvPr>
            <p:ph type="ctrTitle"/>
          </p:nvPr>
        </p:nvSpPr>
        <p:spPr>
          <a:xfrm>
            <a:off x="189923" y="136525"/>
            <a:ext cx="7030027" cy="3025219"/>
          </a:xfrm>
        </p:spPr>
        <p:txBody>
          <a:bodyPr>
            <a:normAutofit/>
          </a:bodyPr>
          <a:lstStyle/>
          <a:p>
            <a:r>
              <a:rPr lang="en-US" sz="5400" dirty="0"/>
              <a:t>Laboratory Center Interactive  </a:t>
            </a:r>
            <a:br>
              <a:rPr lang="en-US" sz="5400" dirty="0"/>
            </a:br>
            <a:endParaRPr lang="en-US" sz="4400" dirty="0"/>
          </a:p>
        </p:txBody>
      </p:sp>
      <p:sp>
        <p:nvSpPr>
          <p:cNvPr id="3" name="Subtitle 2">
            <a:extLst>
              <a:ext uri="{FF2B5EF4-FFF2-40B4-BE49-F238E27FC236}">
                <a16:creationId xmlns:a16="http://schemas.microsoft.com/office/drawing/2014/main" id="{99F62029-EC1D-55F2-E5D0-C87447375BCE}"/>
              </a:ext>
            </a:extLst>
          </p:cNvPr>
          <p:cNvSpPr>
            <a:spLocks noGrp="1"/>
          </p:cNvSpPr>
          <p:nvPr>
            <p:ph type="subTitle" idx="1"/>
          </p:nvPr>
        </p:nvSpPr>
        <p:spPr>
          <a:xfrm>
            <a:off x="189924" y="3173413"/>
            <a:ext cx="5496502" cy="1655762"/>
          </a:xfrm>
        </p:spPr>
        <p:txBody>
          <a:bodyPr>
            <a:normAutofit/>
          </a:bodyPr>
          <a:lstStyle/>
          <a:p>
            <a:r>
              <a:rPr lang="en-US" dirty="0"/>
              <a:t>26 September 2024</a:t>
            </a:r>
          </a:p>
        </p:txBody>
      </p:sp>
    </p:spTree>
    <p:extLst>
      <p:ext uri="{BB962C8B-B14F-4D97-AF65-F5344CB8AC3E}">
        <p14:creationId xmlns:p14="http://schemas.microsoft.com/office/powerpoint/2010/main" val="236846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D9D2-5BBF-A14F-81CA-88CA85493405}"/>
              </a:ext>
            </a:extLst>
          </p:cNvPr>
          <p:cNvSpPr>
            <a:spLocks noGrp="1"/>
          </p:cNvSpPr>
          <p:nvPr>
            <p:ph type="title"/>
          </p:nvPr>
        </p:nvSpPr>
        <p:spPr/>
        <p:txBody>
          <a:bodyPr/>
          <a:lstStyle/>
          <a:p>
            <a:r>
              <a:rPr lang="en-US" dirty="0"/>
              <a:t>HIV Testing Schemes cont’d</a:t>
            </a:r>
          </a:p>
        </p:txBody>
      </p:sp>
      <p:sp>
        <p:nvSpPr>
          <p:cNvPr id="3" name="Content Placeholder 2">
            <a:extLst>
              <a:ext uri="{FF2B5EF4-FFF2-40B4-BE49-F238E27FC236}">
                <a16:creationId xmlns:a16="http://schemas.microsoft.com/office/drawing/2014/main" id="{B432F604-7399-8AE6-C1F4-447C31D36246}"/>
              </a:ext>
            </a:extLst>
          </p:cNvPr>
          <p:cNvSpPr>
            <a:spLocks noGrp="1"/>
          </p:cNvSpPr>
          <p:nvPr>
            <p:ph idx="1"/>
          </p:nvPr>
        </p:nvSpPr>
        <p:spPr/>
        <p:txBody>
          <a:bodyPr>
            <a:normAutofit/>
          </a:bodyPr>
          <a:lstStyle/>
          <a:p>
            <a:r>
              <a:rPr lang="en-US" sz="2000" dirty="0"/>
              <a:t>For </a:t>
            </a:r>
            <a:r>
              <a:rPr lang="en-US" sz="2000" b="1" dirty="0">
                <a:solidFill>
                  <a:srgbClr val="0070C0"/>
                </a:solidFill>
              </a:rPr>
              <a:t>potential participants initially presumed by study staff to be living without HIV </a:t>
            </a:r>
            <a:r>
              <a:rPr lang="en-US" sz="2000" dirty="0"/>
              <a:t>based on available medical history information and /or participant/guardian report, Teams may consider requiring only one rapid test (rather than two). HIV testing would be performed in the study site’s designated testing lab during the study screening period per Sample #1 requirements.</a:t>
            </a:r>
          </a:p>
          <a:p>
            <a:pPr marL="0" indent="0">
              <a:buNone/>
            </a:pPr>
            <a:endParaRPr lang="en-US" sz="2000" dirty="0"/>
          </a:p>
          <a:p>
            <a:r>
              <a:rPr lang="en-US" sz="2000" i="1" dirty="0"/>
              <a:t>Note</a:t>
            </a:r>
            <a:r>
              <a:rPr lang="en-US" sz="2000" dirty="0"/>
              <a:t> - use of two rapid tests is preferred for diagnostic purposes and is often required as standard of care at many sites.</a:t>
            </a:r>
          </a:p>
          <a:p>
            <a:pPr marL="0" indent="0">
              <a:buNone/>
            </a:pPr>
            <a:endParaRPr lang="en-US" sz="2000" dirty="0"/>
          </a:p>
          <a:p>
            <a:r>
              <a:rPr lang="en-US" sz="2000" dirty="0"/>
              <a:t>In 2019 - responding to changing epidemiology, WHO recommended countries adopt a standard HIV testing strategy with 3 consecutive reactive tests for an HIV-positive diagnosis and phase out older testing technologies, including Western Blot.</a:t>
            </a:r>
          </a:p>
          <a:p>
            <a:pPr marL="0" indent="0">
              <a:buNone/>
            </a:pPr>
            <a:endParaRPr lang="en-US" sz="2400" dirty="0"/>
          </a:p>
        </p:txBody>
      </p:sp>
      <p:sp>
        <p:nvSpPr>
          <p:cNvPr id="4" name="Slide Number Placeholder 3">
            <a:extLst>
              <a:ext uri="{FF2B5EF4-FFF2-40B4-BE49-F238E27FC236}">
                <a16:creationId xmlns:a16="http://schemas.microsoft.com/office/drawing/2014/main" id="{593B76F8-5DA8-3A48-E06E-FED3C1D8E720}"/>
              </a:ext>
            </a:extLst>
          </p:cNvPr>
          <p:cNvSpPr>
            <a:spLocks noGrp="1"/>
          </p:cNvSpPr>
          <p:nvPr>
            <p:ph type="sldNum" sz="quarter" idx="12"/>
          </p:nvPr>
        </p:nvSpPr>
        <p:spPr/>
        <p:txBody>
          <a:bodyPr/>
          <a:lstStyle/>
          <a:p>
            <a:fld id="{229F4CAC-D959-4100-86DF-E7EAE23743FA}" type="slidenum">
              <a:rPr lang="en-US" smtClean="0"/>
              <a:t>10</a:t>
            </a:fld>
            <a:endParaRPr lang="en-US"/>
          </a:p>
        </p:txBody>
      </p:sp>
    </p:spTree>
    <p:extLst>
      <p:ext uri="{BB962C8B-B14F-4D97-AF65-F5344CB8AC3E}">
        <p14:creationId xmlns:p14="http://schemas.microsoft.com/office/powerpoint/2010/main" val="71085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C7AF-3970-085E-7C12-318B83DC2DC9}"/>
              </a:ext>
            </a:extLst>
          </p:cNvPr>
          <p:cNvSpPr>
            <a:spLocks noGrp="1"/>
          </p:cNvSpPr>
          <p:nvPr>
            <p:ph type="title"/>
          </p:nvPr>
        </p:nvSpPr>
        <p:spPr/>
        <p:txBody>
          <a:bodyPr>
            <a:normAutofit/>
          </a:bodyPr>
          <a:lstStyle/>
          <a:p>
            <a:r>
              <a:rPr lang="en-US" sz="1800" b="1" dirty="0"/>
              <a:t>IMPAACT Guidance Document: Template Protocol Language for Determination of HIV Status</a:t>
            </a:r>
            <a:br>
              <a:rPr lang="en-US" sz="1800" b="1" dirty="0"/>
            </a:br>
            <a:br>
              <a:rPr lang="en-US" sz="2000" dirty="0"/>
            </a:br>
            <a:r>
              <a:rPr lang="en-US" sz="1600" dirty="0"/>
              <a:t>version 3.0, dated 10Nov 2021</a:t>
            </a:r>
          </a:p>
        </p:txBody>
      </p:sp>
      <p:pic>
        <p:nvPicPr>
          <p:cNvPr id="7" name="Content Placeholder 6">
            <a:extLst>
              <a:ext uri="{FF2B5EF4-FFF2-40B4-BE49-F238E27FC236}">
                <a16:creationId xmlns:a16="http://schemas.microsoft.com/office/drawing/2014/main" id="{523C19B6-6E52-4D3C-566C-E4209617A7F9}"/>
              </a:ext>
            </a:extLst>
          </p:cNvPr>
          <p:cNvPicPr>
            <a:picLocks noGrp="1" noChangeAspect="1"/>
          </p:cNvPicPr>
          <p:nvPr>
            <p:ph idx="1"/>
          </p:nvPr>
        </p:nvPicPr>
        <p:blipFill>
          <a:blip r:embed="rId2"/>
          <a:stretch>
            <a:fillRect/>
          </a:stretch>
        </p:blipFill>
        <p:spPr>
          <a:xfrm>
            <a:off x="1008710" y="1143001"/>
            <a:ext cx="10751376" cy="4708524"/>
          </a:xfrm>
        </p:spPr>
      </p:pic>
      <p:sp>
        <p:nvSpPr>
          <p:cNvPr id="4" name="Slide Number Placeholder 3">
            <a:extLst>
              <a:ext uri="{FF2B5EF4-FFF2-40B4-BE49-F238E27FC236}">
                <a16:creationId xmlns:a16="http://schemas.microsoft.com/office/drawing/2014/main" id="{2AB8777B-2C31-2614-3FDB-AD10878E73ED}"/>
              </a:ext>
            </a:extLst>
          </p:cNvPr>
          <p:cNvSpPr>
            <a:spLocks noGrp="1"/>
          </p:cNvSpPr>
          <p:nvPr>
            <p:ph type="sldNum" sz="quarter" idx="12"/>
          </p:nvPr>
        </p:nvSpPr>
        <p:spPr/>
        <p:txBody>
          <a:bodyPr/>
          <a:lstStyle/>
          <a:p>
            <a:fld id="{229F4CAC-D959-4100-86DF-E7EAE23743FA}" type="slidenum">
              <a:rPr lang="en-US" smtClean="0"/>
              <a:t>11</a:t>
            </a:fld>
            <a:endParaRPr lang="en-US"/>
          </a:p>
        </p:txBody>
      </p:sp>
    </p:spTree>
    <p:extLst>
      <p:ext uri="{BB962C8B-B14F-4D97-AF65-F5344CB8AC3E}">
        <p14:creationId xmlns:p14="http://schemas.microsoft.com/office/powerpoint/2010/main" val="92379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4B29-070D-0227-2EAB-21B7AD132319}"/>
              </a:ext>
            </a:extLst>
          </p:cNvPr>
          <p:cNvSpPr>
            <a:spLocks noGrp="1"/>
          </p:cNvSpPr>
          <p:nvPr>
            <p:ph type="title"/>
          </p:nvPr>
        </p:nvSpPr>
        <p:spPr>
          <a:xfrm>
            <a:off x="685800" y="0"/>
            <a:ext cx="11201400" cy="1107121"/>
          </a:xfrm>
        </p:spPr>
        <p:txBody>
          <a:bodyPr>
            <a:normAutofit/>
          </a:bodyPr>
          <a:lstStyle/>
          <a:p>
            <a:r>
              <a:rPr lang="en-US" sz="1800" dirty="0"/>
              <a:t>Example - HIV Testing Algorithm: Participants ≥ 2 yrs and no breastmilk exposure in the past 28 days </a:t>
            </a:r>
            <a:br>
              <a:rPr lang="en-US" sz="1800" dirty="0"/>
            </a:br>
            <a:r>
              <a:rPr lang="en-US" sz="1800" dirty="0"/>
              <a:t>or a Maternal Algorithm</a:t>
            </a:r>
            <a:br>
              <a:rPr lang="en-US" sz="1800" dirty="0"/>
            </a:br>
            <a:br>
              <a:rPr lang="en-US" sz="1800" dirty="0"/>
            </a:br>
            <a:endParaRPr lang="en-US" sz="1800" dirty="0"/>
          </a:p>
        </p:txBody>
      </p:sp>
      <p:sp>
        <p:nvSpPr>
          <p:cNvPr id="4" name="Slide Number Placeholder 3">
            <a:extLst>
              <a:ext uri="{FF2B5EF4-FFF2-40B4-BE49-F238E27FC236}">
                <a16:creationId xmlns:a16="http://schemas.microsoft.com/office/drawing/2014/main" id="{086DED05-FA76-8BC8-B495-822898FF5056}"/>
              </a:ext>
            </a:extLst>
          </p:cNvPr>
          <p:cNvSpPr>
            <a:spLocks noGrp="1"/>
          </p:cNvSpPr>
          <p:nvPr>
            <p:ph type="sldNum" sz="quarter" idx="12"/>
          </p:nvPr>
        </p:nvSpPr>
        <p:spPr/>
        <p:txBody>
          <a:bodyPr/>
          <a:lstStyle/>
          <a:p>
            <a:fld id="{229F4CAC-D959-4100-86DF-E7EAE23743FA}" type="slidenum">
              <a:rPr lang="en-US" smtClean="0"/>
              <a:t>12</a:t>
            </a:fld>
            <a:endParaRPr lang="en-US"/>
          </a:p>
        </p:txBody>
      </p:sp>
      <p:pic>
        <p:nvPicPr>
          <p:cNvPr id="10" name="Content Placeholder 9">
            <a:extLst>
              <a:ext uri="{FF2B5EF4-FFF2-40B4-BE49-F238E27FC236}">
                <a16:creationId xmlns:a16="http://schemas.microsoft.com/office/drawing/2014/main" id="{1B73A66D-BA75-88CC-D247-FCBBE9411D51}"/>
              </a:ext>
            </a:extLst>
          </p:cNvPr>
          <p:cNvPicPr>
            <a:picLocks noGrp="1" noChangeAspect="1"/>
          </p:cNvPicPr>
          <p:nvPr>
            <p:ph idx="1"/>
          </p:nvPr>
        </p:nvPicPr>
        <p:blipFill>
          <a:blip r:embed="rId2"/>
          <a:stretch>
            <a:fillRect/>
          </a:stretch>
        </p:blipFill>
        <p:spPr>
          <a:xfrm>
            <a:off x="3309062" y="557660"/>
            <a:ext cx="6462307" cy="6138371"/>
          </a:xfrm>
        </p:spPr>
      </p:pic>
    </p:spTree>
    <p:extLst>
      <p:ext uri="{BB962C8B-B14F-4D97-AF65-F5344CB8AC3E}">
        <p14:creationId xmlns:p14="http://schemas.microsoft.com/office/powerpoint/2010/main" val="258089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44A5-2CC4-3D39-C6BA-88773F68CA7D}"/>
              </a:ext>
            </a:extLst>
          </p:cNvPr>
          <p:cNvSpPr>
            <a:spLocks noGrp="1"/>
          </p:cNvSpPr>
          <p:nvPr>
            <p:ph type="title"/>
          </p:nvPr>
        </p:nvSpPr>
        <p:spPr>
          <a:xfrm>
            <a:off x="685800" y="0"/>
            <a:ext cx="11201400" cy="1279525"/>
          </a:xfrm>
        </p:spPr>
        <p:txBody>
          <a:bodyPr>
            <a:normAutofit/>
          </a:bodyPr>
          <a:lstStyle/>
          <a:p>
            <a:r>
              <a:rPr lang="en-US" sz="2400" dirty="0"/>
              <a:t>Example – HIV Testing Algorithm</a:t>
            </a:r>
            <a:br>
              <a:rPr lang="en-US" sz="2400" dirty="0"/>
            </a:br>
            <a:br>
              <a:rPr lang="en-US" sz="2400" dirty="0"/>
            </a:br>
            <a:endParaRPr lang="en-US" sz="2400" dirty="0"/>
          </a:p>
        </p:txBody>
      </p:sp>
      <p:pic>
        <p:nvPicPr>
          <p:cNvPr id="6" name="Content Placeholder 5">
            <a:extLst>
              <a:ext uri="{FF2B5EF4-FFF2-40B4-BE49-F238E27FC236}">
                <a16:creationId xmlns:a16="http://schemas.microsoft.com/office/drawing/2014/main" id="{D6C734C6-A692-605A-5CC6-0DB878D5A529}"/>
              </a:ext>
            </a:extLst>
          </p:cNvPr>
          <p:cNvPicPr>
            <a:picLocks noGrp="1" noChangeAspect="1"/>
          </p:cNvPicPr>
          <p:nvPr>
            <p:ph idx="1"/>
          </p:nvPr>
        </p:nvPicPr>
        <p:blipFill>
          <a:blip r:embed="rId3"/>
          <a:stretch>
            <a:fillRect/>
          </a:stretch>
        </p:blipFill>
        <p:spPr>
          <a:xfrm>
            <a:off x="2357758" y="590464"/>
            <a:ext cx="6679629" cy="6158873"/>
          </a:xfrm>
        </p:spPr>
      </p:pic>
      <p:sp>
        <p:nvSpPr>
          <p:cNvPr id="4" name="Slide Number Placeholder 3">
            <a:extLst>
              <a:ext uri="{FF2B5EF4-FFF2-40B4-BE49-F238E27FC236}">
                <a16:creationId xmlns:a16="http://schemas.microsoft.com/office/drawing/2014/main" id="{FD5528D5-D6E8-E734-DF39-EA7B9D0B28A6}"/>
              </a:ext>
            </a:extLst>
          </p:cNvPr>
          <p:cNvSpPr>
            <a:spLocks noGrp="1"/>
          </p:cNvSpPr>
          <p:nvPr>
            <p:ph type="sldNum" sz="quarter" idx="12"/>
          </p:nvPr>
        </p:nvSpPr>
        <p:spPr/>
        <p:txBody>
          <a:bodyPr/>
          <a:lstStyle/>
          <a:p>
            <a:fld id="{229F4CAC-D959-4100-86DF-E7EAE23743FA}" type="slidenum">
              <a:rPr lang="en-US" smtClean="0"/>
              <a:t>13</a:t>
            </a:fld>
            <a:endParaRPr lang="en-US"/>
          </a:p>
        </p:txBody>
      </p:sp>
    </p:spTree>
    <p:extLst>
      <p:ext uri="{BB962C8B-B14F-4D97-AF65-F5344CB8AC3E}">
        <p14:creationId xmlns:p14="http://schemas.microsoft.com/office/powerpoint/2010/main" val="408917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CD04C4B-6DBB-6276-8512-DAF7888E029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21843" r="21843"/>
          <a:stretch/>
        </p:blipFill>
        <p:spPr>
          <a:xfrm>
            <a:off x="684153" y="2003083"/>
            <a:ext cx="4860784" cy="4855307"/>
          </a:xfrm>
        </p:spPr>
      </p:pic>
      <p:sp>
        <p:nvSpPr>
          <p:cNvPr id="4" name="Content Placeholder 3">
            <a:extLst>
              <a:ext uri="{FF2B5EF4-FFF2-40B4-BE49-F238E27FC236}">
                <a16:creationId xmlns:a16="http://schemas.microsoft.com/office/drawing/2014/main" id="{A7783213-A2A6-4E3D-9596-4D4F99B9A300}"/>
              </a:ext>
            </a:extLst>
          </p:cNvPr>
          <p:cNvSpPr>
            <a:spLocks noGrp="1"/>
          </p:cNvSpPr>
          <p:nvPr>
            <p:ph sz="half" idx="2"/>
          </p:nvPr>
        </p:nvSpPr>
        <p:spPr/>
        <p:txBody>
          <a:bodyPr/>
          <a:lstStyle/>
          <a:p>
            <a:pPr marL="0" indent="0">
              <a:buNone/>
            </a:pPr>
            <a:r>
              <a:rPr lang="en-US" sz="6000" dirty="0">
                <a:solidFill>
                  <a:srgbClr val="43636C"/>
                </a:solidFill>
                <a:latin typeface="Arial"/>
                <a:cs typeface="Arial"/>
              </a:rPr>
              <a:t>THANKS!</a:t>
            </a:r>
            <a:endParaRPr lang="en-US" dirty="0"/>
          </a:p>
          <a:p>
            <a:pPr marL="0" indent="0">
              <a:buNone/>
            </a:pPr>
            <a:r>
              <a:rPr lang="en-US" sz="3000" b="1" dirty="0">
                <a:solidFill>
                  <a:srgbClr val="279CCE"/>
                </a:solidFill>
                <a:latin typeface="Arial"/>
                <a:cs typeface="Arial"/>
              </a:rPr>
              <a:t>Any questions?</a:t>
            </a:r>
            <a:endParaRPr lang="en-US" sz="3000" dirty="0">
              <a:latin typeface="Arial"/>
              <a:cs typeface="Arial"/>
            </a:endParaRPr>
          </a:p>
          <a:p>
            <a:pPr marL="0" indent="0">
              <a:buNone/>
            </a:pPr>
            <a:endParaRPr lang="en-US" sz="1800" dirty="0">
              <a:solidFill>
                <a:srgbClr val="43636C"/>
              </a:solidFill>
              <a:latin typeface="Arial"/>
              <a:cs typeface="Arial"/>
            </a:endParaRPr>
          </a:p>
          <a:p>
            <a:pPr marL="0" indent="0">
              <a:buNone/>
            </a:pPr>
            <a:endParaRPr lang="en-US" sz="1800" dirty="0">
              <a:solidFill>
                <a:srgbClr val="43636C"/>
              </a:solidFill>
              <a:latin typeface="Arial"/>
              <a:cs typeface="Arial"/>
            </a:endParaRPr>
          </a:p>
          <a:p>
            <a:pPr marL="0" indent="0">
              <a:buNone/>
            </a:pPr>
            <a:r>
              <a:rPr lang="en-US" sz="2000" dirty="0">
                <a:solidFill>
                  <a:srgbClr val="43636C"/>
                </a:solidFill>
                <a:latin typeface="Arial"/>
                <a:cs typeface="Arial"/>
              </a:rPr>
              <a:t>You can find me at d</a:t>
            </a:r>
            <a:r>
              <a:rPr lang="en-US" sz="2000" dirty="0">
                <a:solidFill>
                  <a:srgbClr val="43636C"/>
                </a:solidFill>
                <a:latin typeface="+mn-lt"/>
                <a:cs typeface="Arial"/>
              </a:rPr>
              <a:t>costello@milabcentral.org</a:t>
            </a:r>
            <a:endParaRPr lang="en-US" sz="2000" dirty="0">
              <a:latin typeface="+mn-lt"/>
              <a:cs typeface="Arial"/>
            </a:endParaRPr>
          </a:p>
          <a:p>
            <a:pPr marL="0" indent="0">
              <a:buNone/>
            </a:pPr>
            <a:endParaRPr lang="en-US" sz="1800" dirty="0">
              <a:latin typeface="+mn-lt"/>
              <a:cs typeface="Arial"/>
            </a:endParaRPr>
          </a:p>
          <a:p>
            <a:pPr marL="0" indent="0">
              <a:buNone/>
            </a:pPr>
            <a:endParaRPr lang="en-US" dirty="0"/>
          </a:p>
        </p:txBody>
      </p:sp>
      <p:sp>
        <p:nvSpPr>
          <p:cNvPr id="5" name="Slide Number Placeholder 4">
            <a:extLst>
              <a:ext uri="{FF2B5EF4-FFF2-40B4-BE49-F238E27FC236}">
                <a16:creationId xmlns:a16="http://schemas.microsoft.com/office/drawing/2014/main" id="{20E80D26-FF1E-2C1A-3334-F37CFA95A6F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9F4CAC-D959-4100-86DF-E7EAE23743FA}" type="slidenum">
              <a:rPr kumimoji="0" lang="en-US" sz="2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969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D1ED8C-26DF-EB71-8E24-906869BCA41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AGENDA</a:t>
            </a:r>
          </a:p>
        </p:txBody>
      </p:sp>
      <p:sp>
        <p:nvSpPr>
          <p:cNvPr id="4" name="Slide Number Placeholder 3">
            <a:extLst>
              <a:ext uri="{FF2B5EF4-FFF2-40B4-BE49-F238E27FC236}">
                <a16:creationId xmlns:a16="http://schemas.microsoft.com/office/drawing/2014/main" id="{90BD1438-10F6-A30F-1F87-73B7052126AC}"/>
              </a:ext>
            </a:extLst>
          </p:cNvPr>
          <p:cNvSpPr>
            <a:spLocks noGrp="1"/>
          </p:cNvSpPr>
          <p:nvPr>
            <p:ph type="sldNum" sz="quarter" idx="12"/>
          </p:nvPr>
        </p:nvSpPr>
        <p:spPr>
          <a:xfrm>
            <a:off x="11704320" y="6455664"/>
            <a:ext cx="448056" cy="365125"/>
          </a:xfrm>
        </p:spPr>
        <p:txBody>
          <a:bodyPr>
            <a:normAutofit/>
          </a:bodyPr>
          <a:lstStyle/>
          <a:p>
            <a:pPr>
              <a:spcAft>
                <a:spcPts val="600"/>
              </a:spcAft>
            </a:pPr>
            <a:fld id="{229F4CAC-D959-4100-86DF-E7EAE23743FA}"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E845A995-EA26-5479-9BAB-4D8203681DC8}"/>
              </a:ext>
            </a:extLst>
          </p:cNvPr>
          <p:cNvGraphicFramePr>
            <a:graphicFrameLocks noGrp="1"/>
          </p:cNvGraphicFramePr>
          <p:nvPr>
            <p:ph idx="1"/>
            <p:extLst>
              <p:ext uri="{D42A27DB-BD31-4B8C-83A1-F6EECF244321}">
                <p14:modId xmlns:p14="http://schemas.microsoft.com/office/powerpoint/2010/main" val="6082082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18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AD608-AED0-9BB0-4777-A807E1F5DD4F}"/>
              </a:ext>
            </a:extLst>
          </p:cNvPr>
          <p:cNvSpPr>
            <a:spLocks noGrp="1"/>
          </p:cNvSpPr>
          <p:nvPr>
            <p:ph type="ctrTitle"/>
          </p:nvPr>
        </p:nvSpPr>
        <p:spPr>
          <a:xfrm>
            <a:off x="189923" y="136525"/>
            <a:ext cx="7030027" cy="3025219"/>
          </a:xfrm>
        </p:spPr>
        <p:txBody>
          <a:bodyPr>
            <a:normAutofit/>
          </a:bodyPr>
          <a:lstStyle/>
          <a:p>
            <a:r>
              <a:rPr lang="en-US" sz="5400" dirty="0"/>
              <a:t>Laboratory Center Interactive – </a:t>
            </a:r>
            <a:br>
              <a:rPr lang="en-US" sz="5400" dirty="0"/>
            </a:br>
            <a:r>
              <a:rPr lang="en-US" sz="4400" dirty="0"/>
              <a:t>HIV Algorithms</a:t>
            </a:r>
          </a:p>
        </p:txBody>
      </p:sp>
      <p:sp>
        <p:nvSpPr>
          <p:cNvPr id="3" name="Subtitle 2">
            <a:extLst>
              <a:ext uri="{FF2B5EF4-FFF2-40B4-BE49-F238E27FC236}">
                <a16:creationId xmlns:a16="http://schemas.microsoft.com/office/drawing/2014/main" id="{99F62029-EC1D-55F2-E5D0-C87447375BCE}"/>
              </a:ext>
            </a:extLst>
          </p:cNvPr>
          <p:cNvSpPr>
            <a:spLocks noGrp="1"/>
          </p:cNvSpPr>
          <p:nvPr>
            <p:ph type="subTitle" idx="1"/>
          </p:nvPr>
        </p:nvSpPr>
        <p:spPr>
          <a:xfrm>
            <a:off x="189924" y="3173413"/>
            <a:ext cx="5496502" cy="1655762"/>
          </a:xfrm>
        </p:spPr>
        <p:txBody>
          <a:bodyPr>
            <a:normAutofit/>
          </a:bodyPr>
          <a:lstStyle/>
          <a:p>
            <a:r>
              <a:rPr lang="en-US" dirty="0"/>
              <a:t>Diane Costello, BS</a:t>
            </a:r>
          </a:p>
          <a:p>
            <a:r>
              <a:rPr lang="en-US" dirty="0"/>
              <a:t>IMPAACT LC Project Manager</a:t>
            </a:r>
          </a:p>
          <a:p>
            <a:r>
              <a:rPr lang="en-US" dirty="0"/>
              <a:t>26 September 2024</a:t>
            </a:r>
          </a:p>
        </p:txBody>
      </p:sp>
    </p:spTree>
    <p:extLst>
      <p:ext uri="{BB962C8B-B14F-4D97-AF65-F5344CB8AC3E}">
        <p14:creationId xmlns:p14="http://schemas.microsoft.com/office/powerpoint/2010/main" val="40455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1C09-0E91-A153-7B7E-AACFCE436F32}"/>
              </a:ext>
            </a:extLst>
          </p:cNvPr>
          <p:cNvSpPr>
            <a:spLocks noGrp="1"/>
          </p:cNvSpPr>
          <p:nvPr>
            <p:ph type="title"/>
          </p:nvPr>
        </p:nvSpPr>
        <p:spPr/>
        <p:txBody>
          <a:bodyPr/>
          <a:lstStyle/>
          <a:p>
            <a:r>
              <a:rPr lang="en-US" dirty="0"/>
              <a:t>The Basics</a:t>
            </a:r>
          </a:p>
        </p:txBody>
      </p:sp>
      <p:sp>
        <p:nvSpPr>
          <p:cNvPr id="3" name="Content Placeholder 2">
            <a:extLst>
              <a:ext uri="{FF2B5EF4-FFF2-40B4-BE49-F238E27FC236}">
                <a16:creationId xmlns:a16="http://schemas.microsoft.com/office/drawing/2014/main" id="{9BACC7FF-CA9C-2B48-E4E6-EA2A7A32C9B2}"/>
              </a:ext>
            </a:extLst>
          </p:cNvPr>
          <p:cNvSpPr>
            <a:spLocks noGrp="1"/>
          </p:cNvSpPr>
          <p:nvPr>
            <p:ph idx="1"/>
          </p:nvPr>
        </p:nvSpPr>
        <p:spPr/>
        <p:txBody>
          <a:bodyPr>
            <a:normAutofit fontScale="92500" lnSpcReduction="20000"/>
          </a:bodyPr>
          <a:lstStyle/>
          <a:p>
            <a:pPr marL="0" indent="0">
              <a:buNone/>
            </a:pPr>
            <a:r>
              <a:rPr lang="en-US" dirty="0"/>
              <a:t>HIV Algorithms:</a:t>
            </a:r>
          </a:p>
          <a:p>
            <a:r>
              <a:rPr lang="en-US" sz="2400" dirty="0"/>
              <a:t>are required for studies which include testing for documentation of HIV status to be done, and that testing is part of the protocol (i.e., results are </a:t>
            </a:r>
            <a:r>
              <a:rPr lang="en-US" sz="2400" i="1" u="sng" dirty="0"/>
              <a:t>not</a:t>
            </a:r>
            <a:r>
              <a:rPr lang="en-US" sz="2400" dirty="0"/>
              <a:t> obtained from medical records)</a:t>
            </a:r>
          </a:p>
          <a:p>
            <a:pPr marL="0" indent="0">
              <a:buNone/>
            </a:pPr>
            <a:endParaRPr lang="en-US" sz="2400" dirty="0"/>
          </a:p>
          <a:p>
            <a:r>
              <a:rPr lang="en-US" sz="2400" dirty="0"/>
              <a:t>accompany MiPAL submission along with Specimen Flow Charts</a:t>
            </a:r>
          </a:p>
          <a:p>
            <a:pPr marL="0" indent="0">
              <a:buNone/>
            </a:pPr>
            <a:endParaRPr lang="en-US" sz="2400" dirty="0"/>
          </a:p>
          <a:p>
            <a:r>
              <a:rPr lang="en-US" sz="2400" dirty="0"/>
              <a:t>are reviewed and approved by the Laboratory Center (LC) Specialist [NIAID] or Westat Laboratory Specialist [NICHD] on the study and DAIDS Clinical Laboratory Oversight Team (DCLOT) prior to lab-specific study activation</a:t>
            </a:r>
          </a:p>
          <a:p>
            <a:pPr marL="0" indent="0">
              <a:buNone/>
            </a:pPr>
            <a:endParaRPr lang="en-US" sz="2400" dirty="0"/>
          </a:p>
          <a:p>
            <a:r>
              <a:rPr lang="en-US" sz="2400" dirty="0"/>
              <a:t>can be requested by monitors during an audit (this includes LC audits!)</a:t>
            </a:r>
          </a:p>
        </p:txBody>
      </p:sp>
      <p:sp>
        <p:nvSpPr>
          <p:cNvPr id="4" name="Slide Number Placeholder 3">
            <a:extLst>
              <a:ext uri="{FF2B5EF4-FFF2-40B4-BE49-F238E27FC236}">
                <a16:creationId xmlns:a16="http://schemas.microsoft.com/office/drawing/2014/main" id="{10EC94ED-B731-FA99-0B6D-0AE58F26EC41}"/>
              </a:ext>
            </a:extLst>
          </p:cNvPr>
          <p:cNvSpPr>
            <a:spLocks noGrp="1"/>
          </p:cNvSpPr>
          <p:nvPr>
            <p:ph type="sldNum" sz="quarter" idx="12"/>
          </p:nvPr>
        </p:nvSpPr>
        <p:spPr/>
        <p:txBody>
          <a:bodyPr/>
          <a:lstStyle/>
          <a:p>
            <a:fld id="{229F4CAC-D959-4100-86DF-E7EAE23743FA}" type="slidenum">
              <a:rPr lang="en-US" smtClean="0"/>
              <a:t>4</a:t>
            </a:fld>
            <a:endParaRPr lang="en-US"/>
          </a:p>
        </p:txBody>
      </p:sp>
    </p:spTree>
    <p:extLst>
      <p:ext uri="{BB962C8B-B14F-4D97-AF65-F5344CB8AC3E}">
        <p14:creationId xmlns:p14="http://schemas.microsoft.com/office/powerpoint/2010/main" val="193813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B28C-FF04-C406-FB33-225FB117A794}"/>
              </a:ext>
            </a:extLst>
          </p:cNvPr>
          <p:cNvSpPr>
            <a:spLocks noGrp="1"/>
          </p:cNvSpPr>
          <p:nvPr>
            <p:ph type="title"/>
          </p:nvPr>
        </p:nvSpPr>
        <p:spPr/>
        <p:txBody>
          <a:bodyPr/>
          <a:lstStyle/>
          <a:p>
            <a:r>
              <a:rPr lang="en-US" dirty="0"/>
              <a:t>The Basics, cont’d</a:t>
            </a:r>
          </a:p>
        </p:txBody>
      </p:sp>
      <p:sp>
        <p:nvSpPr>
          <p:cNvPr id="3" name="Content Placeholder 2">
            <a:extLst>
              <a:ext uri="{FF2B5EF4-FFF2-40B4-BE49-F238E27FC236}">
                <a16:creationId xmlns:a16="http://schemas.microsoft.com/office/drawing/2014/main" id="{5DC92183-9E02-05DF-BE30-3916E2E925B6}"/>
              </a:ext>
            </a:extLst>
          </p:cNvPr>
          <p:cNvSpPr>
            <a:spLocks noGrp="1"/>
          </p:cNvSpPr>
          <p:nvPr>
            <p:ph idx="1"/>
          </p:nvPr>
        </p:nvSpPr>
        <p:spPr/>
        <p:txBody>
          <a:bodyPr>
            <a:normAutofit lnSpcReduction="10000"/>
          </a:bodyPr>
          <a:lstStyle/>
          <a:p>
            <a:r>
              <a:rPr lang="en-US" sz="2400" dirty="0"/>
              <a:t>IMPAACT protocols have standard language for this HIV testing – generally found in Section 4 Study Population, which includes eligibility criteria, specifically Inclusion Criteria</a:t>
            </a:r>
          </a:p>
          <a:p>
            <a:endParaRPr lang="en-US" sz="2400" dirty="0"/>
          </a:p>
          <a:p>
            <a:r>
              <a:rPr lang="en-US" sz="2400" dirty="0"/>
              <a:t>For studies that include determination of HIV status as part of the protocol eligibility criteria, test results meeting protocol requirements must be available for final eligibility determination prior to enrollment of each study participant, unless otherwise specified by the protocol.</a:t>
            </a:r>
          </a:p>
          <a:p>
            <a:endParaRPr lang="en-US" sz="2400" dirty="0"/>
          </a:p>
          <a:p>
            <a:r>
              <a:rPr lang="en-US" sz="2400" dirty="0"/>
              <a:t>Sites/labs must specify HIV testing algorithms for each IMPAACT study </a:t>
            </a:r>
            <a:r>
              <a:rPr lang="en-US" sz="2400" i="1" u="sng" dirty="0"/>
              <a:t>consistent with protocol specifications</a:t>
            </a:r>
            <a:endParaRPr lang="en-US" sz="2400" dirty="0"/>
          </a:p>
        </p:txBody>
      </p:sp>
      <p:sp>
        <p:nvSpPr>
          <p:cNvPr id="4" name="Slide Number Placeholder 3">
            <a:extLst>
              <a:ext uri="{FF2B5EF4-FFF2-40B4-BE49-F238E27FC236}">
                <a16:creationId xmlns:a16="http://schemas.microsoft.com/office/drawing/2014/main" id="{57FC6777-8874-553C-1445-1068A442BE32}"/>
              </a:ext>
            </a:extLst>
          </p:cNvPr>
          <p:cNvSpPr>
            <a:spLocks noGrp="1"/>
          </p:cNvSpPr>
          <p:nvPr>
            <p:ph type="sldNum" sz="quarter" idx="12"/>
          </p:nvPr>
        </p:nvSpPr>
        <p:spPr/>
        <p:txBody>
          <a:bodyPr/>
          <a:lstStyle/>
          <a:p>
            <a:fld id="{229F4CAC-D959-4100-86DF-E7EAE23743FA}" type="slidenum">
              <a:rPr lang="en-US" smtClean="0"/>
              <a:t>5</a:t>
            </a:fld>
            <a:endParaRPr lang="en-US"/>
          </a:p>
        </p:txBody>
      </p:sp>
    </p:spTree>
    <p:extLst>
      <p:ext uri="{BB962C8B-B14F-4D97-AF65-F5344CB8AC3E}">
        <p14:creationId xmlns:p14="http://schemas.microsoft.com/office/powerpoint/2010/main" val="3342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07C-0B66-BC73-5813-2659788A997D}"/>
              </a:ext>
            </a:extLst>
          </p:cNvPr>
          <p:cNvSpPr>
            <a:spLocks noGrp="1"/>
          </p:cNvSpPr>
          <p:nvPr>
            <p:ph type="title"/>
          </p:nvPr>
        </p:nvSpPr>
        <p:spPr/>
        <p:txBody>
          <a:bodyPr/>
          <a:lstStyle/>
          <a:p>
            <a:r>
              <a:rPr lang="en-US" dirty="0"/>
              <a:t>The Basics, cont’d</a:t>
            </a:r>
          </a:p>
        </p:txBody>
      </p:sp>
      <p:sp>
        <p:nvSpPr>
          <p:cNvPr id="3" name="Content Placeholder 2">
            <a:extLst>
              <a:ext uri="{FF2B5EF4-FFF2-40B4-BE49-F238E27FC236}">
                <a16:creationId xmlns:a16="http://schemas.microsoft.com/office/drawing/2014/main" id="{439E6255-C2D5-64F5-8F8D-700AAA6D5F55}"/>
              </a:ext>
            </a:extLst>
          </p:cNvPr>
          <p:cNvSpPr>
            <a:spLocks noGrp="1"/>
          </p:cNvSpPr>
          <p:nvPr>
            <p:ph idx="1"/>
          </p:nvPr>
        </p:nvSpPr>
        <p:spPr/>
        <p:txBody>
          <a:bodyPr>
            <a:normAutofit fontScale="70000" lnSpcReduction="20000"/>
          </a:bodyPr>
          <a:lstStyle/>
          <a:p>
            <a:endParaRPr lang="en-US" dirty="0"/>
          </a:p>
          <a:p>
            <a:endParaRPr lang="en-US" dirty="0"/>
          </a:p>
          <a:p>
            <a:r>
              <a:rPr lang="en-US" sz="3400" dirty="0"/>
              <a:t>Two broad categories of testing: for </a:t>
            </a:r>
            <a:r>
              <a:rPr lang="en-US" sz="3400" b="1" dirty="0">
                <a:solidFill>
                  <a:srgbClr val="0070C0"/>
                </a:solidFill>
              </a:rPr>
              <a:t>those ≥ 2 years of age and those &lt; 2 years of age</a:t>
            </a:r>
          </a:p>
          <a:p>
            <a:endParaRPr lang="en-US" sz="3400" dirty="0">
              <a:solidFill>
                <a:srgbClr val="0070C0"/>
              </a:solidFill>
            </a:endParaRPr>
          </a:p>
          <a:p>
            <a:r>
              <a:rPr lang="en-US" sz="3400" dirty="0"/>
              <a:t>Attention must be paid to </a:t>
            </a:r>
            <a:r>
              <a:rPr lang="en-US" sz="3400" b="1" dirty="0">
                <a:solidFill>
                  <a:srgbClr val="0070C0"/>
                </a:solidFill>
              </a:rPr>
              <a:t>participant age </a:t>
            </a:r>
            <a:r>
              <a:rPr lang="en-US" sz="3400" b="1" i="1" u="sng" dirty="0">
                <a:solidFill>
                  <a:srgbClr val="0070C0"/>
                </a:solidFill>
              </a:rPr>
              <a:t>and</a:t>
            </a:r>
            <a:r>
              <a:rPr lang="en-US" sz="3400" b="1" dirty="0">
                <a:solidFill>
                  <a:srgbClr val="0070C0"/>
                </a:solidFill>
              </a:rPr>
              <a:t> feeding methods</a:t>
            </a:r>
            <a:r>
              <a:rPr lang="en-US" sz="3400" dirty="0"/>
              <a:t>. For potential participants &lt; two years of age, </a:t>
            </a:r>
            <a:r>
              <a:rPr lang="en-US" sz="3400" i="1" u="sng" dirty="0"/>
              <a:t>or</a:t>
            </a:r>
            <a:r>
              <a:rPr lang="en-US" sz="3400" dirty="0"/>
              <a:t> who have recently breastfed, maternal HIV status must be considered as well. When maternal antibodies may affect test results, nucleic acid testing (NAT) will be specified as required</a:t>
            </a:r>
          </a:p>
          <a:p>
            <a:pPr marL="0" indent="0">
              <a:buNone/>
            </a:pPr>
            <a:endParaRPr lang="en-US" sz="3400" b="1" dirty="0">
              <a:solidFill>
                <a:srgbClr val="FF0000"/>
              </a:solidFill>
            </a:endParaRPr>
          </a:p>
          <a:p>
            <a:r>
              <a:rPr lang="en-US" sz="3400" dirty="0">
                <a:solidFill>
                  <a:srgbClr val="44646C"/>
                </a:solidFill>
              </a:rPr>
              <a:t>For studies that include both </a:t>
            </a:r>
            <a:r>
              <a:rPr lang="en-US" sz="3400" b="1" dirty="0">
                <a:solidFill>
                  <a:srgbClr val="0070C0"/>
                </a:solidFill>
              </a:rPr>
              <a:t>participants living with HIV and those not living with HIV</a:t>
            </a:r>
            <a:r>
              <a:rPr lang="en-US" sz="3400" dirty="0">
                <a:solidFill>
                  <a:srgbClr val="44646C"/>
                </a:solidFill>
              </a:rPr>
              <a:t>, further specifications for determining HIV status are typically described in an additional sub-section of protocol Section 4</a:t>
            </a:r>
          </a:p>
          <a:p>
            <a:endParaRPr lang="en-US" sz="3400" b="1" dirty="0">
              <a:solidFill>
                <a:srgbClr val="FF0000"/>
              </a:solidFill>
            </a:endParaRPr>
          </a:p>
          <a:p>
            <a:endParaRPr lang="en-US"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1A7F387F-BF39-BF66-AD9F-9E30FEDAB9D6}"/>
              </a:ext>
            </a:extLst>
          </p:cNvPr>
          <p:cNvSpPr>
            <a:spLocks noGrp="1"/>
          </p:cNvSpPr>
          <p:nvPr>
            <p:ph type="sldNum" sz="quarter" idx="12"/>
          </p:nvPr>
        </p:nvSpPr>
        <p:spPr/>
        <p:txBody>
          <a:bodyPr/>
          <a:lstStyle/>
          <a:p>
            <a:fld id="{229F4CAC-D959-4100-86DF-E7EAE23743FA}" type="slidenum">
              <a:rPr lang="en-US" smtClean="0"/>
              <a:t>6</a:t>
            </a:fld>
            <a:endParaRPr lang="en-US"/>
          </a:p>
        </p:txBody>
      </p:sp>
    </p:spTree>
    <p:extLst>
      <p:ext uri="{BB962C8B-B14F-4D97-AF65-F5344CB8AC3E}">
        <p14:creationId xmlns:p14="http://schemas.microsoft.com/office/powerpoint/2010/main" val="356313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7D51-9714-6E8B-2988-B442FAA284DA}"/>
              </a:ext>
            </a:extLst>
          </p:cNvPr>
          <p:cNvSpPr>
            <a:spLocks noGrp="1"/>
          </p:cNvSpPr>
          <p:nvPr>
            <p:ph type="title"/>
          </p:nvPr>
        </p:nvSpPr>
        <p:spPr/>
        <p:txBody>
          <a:bodyPr>
            <a:normAutofit fontScale="90000"/>
          </a:bodyPr>
          <a:lstStyle/>
          <a:p>
            <a:r>
              <a:rPr lang="en-US" sz="2800" b="1" dirty="0"/>
              <a:t>Participants ≥ 2 yrs and no breastmilk exposure in the past 28 days</a:t>
            </a:r>
            <a:br>
              <a:rPr lang="en-US" sz="2800" b="1" dirty="0"/>
            </a:br>
            <a:endParaRPr lang="en-US" sz="2800" b="1" dirty="0"/>
          </a:p>
        </p:txBody>
      </p:sp>
      <p:sp>
        <p:nvSpPr>
          <p:cNvPr id="3" name="Text Placeholder 2">
            <a:extLst>
              <a:ext uri="{FF2B5EF4-FFF2-40B4-BE49-F238E27FC236}">
                <a16:creationId xmlns:a16="http://schemas.microsoft.com/office/drawing/2014/main" id="{75525EA3-BC07-0398-4D27-0614D913EFB4}"/>
              </a:ext>
            </a:extLst>
          </p:cNvPr>
          <p:cNvSpPr>
            <a:spLocks noGrp="1"/>
          </p:cNvSpPr>
          <p:nvPr>
            <p:ph type="body" idx="1"/>
          </p:nvPr>
        </p:nvSpPr>
        <p:spPr>
          <a:xfrm>
            <a:off x="685800" y="1146176"/>
            <a:ext cx="5486400" cy="436598"/>
          </a:xfrm>
        </p:spPr>
        <p:txBody>
          <a:bodyPr/>
          <a:lstStyle/>
          <a:p>
            <a:r>
              <a:rPr lang="en-US" sz="2400" dirty="0"/>
              <a:t>Sample #1</a:t>
            </a:r>
          </a:p>
        </p:txBody>
      </p:sp>
      <p:sp>
        <p:nvSpPr>
          <p:cNvPr id="4" name="Content Placeholder 3">
            <a:extLst>
              <a:ext uri="{FF2B5EF4-FFF2-40B4-BE49-F238E27FC236}">
                <a16:creationId xmlns:a16="http://schemas.microsoft.com/office/drawing/2014/main" id="{6BCD4218-D32D-6BC1-F726-71969CD3E8E9}"/>
              </a:ext>
            </a:extLst>
          </p:cNvPr>
          <p:cNvSpPr>
            <a:spLocks noGrp="1"/>
          </p:cNvSpPr>
          <p:nvPr>
            <p:ph sz="half" idx="2"/>
          </p:nvPr>
        </p:nvSpPr>
        <p:spPr>
          <a:xfrm>
            <a:off x="685800" y="1709887"/>
            <a:ext cx="5486400" cy="4081312"/>
          </a:xfrm>
        </p:spPr>
        <p:txBody>
          <a:bodyPr>
            <a:noAutofit/>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Two rapid antibody-based tests from different manufacturers or based on different principles and epitopes (combination antigen-antibody-based rapid tests may be used).</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enzyme immunoassay (EIA) or Western blot (WB) or immunofluorescence assay or chemiluminescence assay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HIV DNA PCR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quantitative HIV RNA PCR (above the limit of detection of the assay)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qualitative HIV RNA PCR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HIV total nucleic acid test</a:t>
            </a:r>
            <a:r>
              <a:rPr kumimoji="0" lang="en-US" sz="2000" b="0" i="0" u="none" strike="noStrike" kern="1200" cap="none" spc="0" normalizeH="0" baseline="0" noProof="0" dirty="0">
                <a:ln>
                  <a:noFill/>
                </a:ln>
                <a:solidFill>
                  <a:srgbClr val="004AFF"/>
                </a:solidFill>
                <a:effectLst/>
                <a:uLnTx/>
                <a:uFillTx/>
                <a:latin typeface="Calibri" panose="020F0502020204030204" pitchFamily="34" charset="0"/>
                <a:ea typeface="+mn-ea"/>
                <a:cs typeface="Calibri" panose="020F0502020204030204" pitchFamily="34" charset="0"/>
              </a:rPr>
              <a:t> </a:t>
            </a:r>
            <a:endParaRPr lang="en-US" sz="2000" dirty="0"/>
          </a:p>
        </p:txBody>
      </p:sp>
      <p:sp>
        <p:nvSpPr>
          <p:cNvPr id="5" name="Text Placeholder 4">
            <a:extLst>
              <a:ext uri="{FF2B5EF4-FFF2-40B4-BE49-F238E27FC236}">
                <a16:creationId xmlns:a16="http://schemas.microsoft.com/office/drawing/2014/main" id="{D265E859-0205-6F27-9D86-FB6B06A6814F}"/>
              </a:ext>
            </a:extLst>
          </p:cNvPr>
          <p:cNvSpPr>
            <a:spLocks noGrp="1"/>
          </p:cNvSpPr>
          <p:nvPr>
            <p:ph type="body" sz="quarter" idx="3"/>
          </p:nvPr>
        </p:nvSpPr>
        <p:spPr>
          <a:xfrm>
            <a:off x="6400800" y="1146176"/>
            <a:ext cx="5486400" cy="436598"/>
          </a:xfrm>
        </p:spPr>
        <p:txBody>
          <a:bodyPr>
            <a:normAutofit lnSpcReduction="10000"/>
          </a:bodyPr>
          <a:lstStyle/>
          <a:p>
            <a:r>
              <a:rPr lang="en-US" sz="2400" dirty="0"/>
              <a:t>Sample #2</a:t>
            </a:r>
          </a:p>
        </p:txBody>
      </p:sp>
      <p:sp>
        <p:nvSpPr>
          <p:cNvPr id="6" name="Content Placeholder 5">
            <a:extLst>
              <a:ext uri="{FF2B5EF4-FFF2-40B4-BE49-F238E27FC236}">
                <a16:creationId xmlns:a16="http://schemas.microsoft.com/office/drawing/2014/main" id="{FD45E37B-3209-480D-D822-AA564F2095FF}"/>
              </a:ext>
            </a:extLst>
          </p:cNvPr>
          <p:cNvSpPr>
            <a:spLocks noGrp="1"/>
          </p:cNvSpPr>
          <p:nvPr>
            <p:ph sz="quarter" idx="4"/>
          </p:nvPr>
        </p:nvSpPr>
        <p:spPr>
          <a:xfrm>
            <a:off x="6400800" y="1709886"/>
            <a:ext cx="5486400" cy="4145553"/>
          </a:xfrm>
        </p:spPr>
        <p:txBody>
          <a:bodyPr>
            <a:noAutofit/>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Rapid antibody-based test. If this option is used in combination with two rapid tests for Sample #1, at least one of the three rapid tests must be FDA-approved and the third rapid test must be from a third manufacturer or based on a third principle or epitope. Combination antigen-antibody based rapid tests may be used.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enzyme immunoassay (EIA) or Western blot (WB) or immunofluorescence assay or chemiluminescence assay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HIV DNA PCR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quantitative HIV RNA PCR (above the limit of detection of the assay)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qualitative HIV RNA PCR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HIV total nucleic acid test </a:t>
            </a:r>
            <a:endParaRPr lang="en-US" sz="1800" dirty="0">
              <a:solidFill>
                <a:srgbClr val="662D91"/>
              </a:solidFill>
            </a:endParaRPr>
          </a:p>
        </p:txBody>
      </p:sp>
      <p:sp>
        <p:nvSpPr>
          <p:cNvPr id="7" name="Slide Number Placeholder 6">
            <a:extLst>
              <a:ext uri="{FF2B5EF4-FFF2-40B4-BE49-F238E27FC236}">
                <a16:creationId xmlns:a16="http://schemas.microsoft.com/office/drawing/2014/main" id="{0B7DD901-C379-B3A8-8B6F-1AA29A0F9555}"/>
              </a:ext>
            </a:extLst>
          </p:cNvPr>
          <p:cNvSpPr>
            <a:spLocks noGrp="1"/>
          </p:cNvSpPr>
          <p:nvPr>
            <p:ph type="sldNum" sz="quarter" idx="12"/>
          </p:nvPr>
        </p:nvSpPr>
        <p:spPr/>
        <p:txBody>
          <a:bodyPr/>
          <a:lstStyle/>
          <a:p>
            <a:fld id="{229F4CAC-D959-4100-86DF-E7EAE23743FA}" type="slidenum">
              <a:rPr lang="en-US" smtClean="0"/>
              <a:t>7</a:t>
            </a:fld>
            <a:endParaRPr lang="en-US"/>
          </a:p>
        </p:txBody>
      </p:sp>
    </p:spTree>
    <p:extLst>
      <p:ext uri="{BB962C8B-B14F-4D97-AF65-F5344CB8AC3E}">
        <p14:creationId xmlns:p14="http://schemas.microsoft.com/office/powerpoint/2010/main" val="23736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D9D4-BFB7-D03A-51E9-05A6EE52354A}"/>
              </a:ext>
            </a:extLst>
          </p:cNvPr>
          <p:cNvSpPr>
            <a:spLocks noGrp="1"/>
          </p:cNvSpPr>
          <p:nvPr>
            <p:ph type="title"/>
          </p:nvPr>
        </p:nvSpPr>
        <p:spPr/>
        <p:txBody>
          <a:bodyPr>
            <a:normAutofit/>
          </a:bodyPr>
          <a:lstStyle/>
          <a:p>
            <a:r>
              <a:rPr lang="en-US" sz="2000" b="1" dirty="0"/>
              <a:t>Participants &lt; 2 yrs </a:t>
            </a:r>
            <a:r>
              <a:rPr lang="en-US" sz="2000" b="1" i="1" u="sng" dirty="0"/>
              <a:t>or</a:t>
            </a:r>
            <a:r>
              <a:rPr lang="en-US" sz="2000" b="1" dirty="0"/>
              <a:t> ≥ 2 yrs with any breastmilk exposure in the past 28 days</a:t>
            </a:r>
            <a:br>
              <a:rPr lang="en-US" sz="2000" b="1" dirty="0"/>
            </a:br>
            <a:endParaRPr lang="en-US" sz="2000" b="1" dirty="0"/>
          </a:p>
        </p:txBody>
      </p:sp>
      <p:sp>
        <p:nvSpPr>
          <p:cNvPr id="3" name="Text Placeholder 2">
            <a:extLst>
              <a:ext uri="{FF2B5EF4-FFF2-40B4-BE49-F238E27FC236}">
                <a16:creationId xmlns:a16="http://schemas.microsoft.com/office/drawing/2014/main" id="{C7E7D8A8-58A2-B007-53AC-62FC4EC570E2}"/>
              </a:ext>
            </a:extLst>
          </p:cNvPr>
          <p:cNvSpPr>
            <a:spLocks noGrp="1"/>
          </p:cNvSpPr>
          <p:nvPr>
            <p:ph type="body" idx="1"/>
          </p:nvPr>
        </p:nvSpPr>
        <p:spPr/>
        <p:txBody>
          <a:bodyPr/>
          <a:lstStyle/>
          <a:p>
            <a:r>
              <a:rPr lang="en-US" sz="2000" dirty="0"/>
              <a:t>Sample #1</a:t>
            </a:r>
          </a:p>
        </p:txBody>
      </p:sp>
      <p:sp>
        <p:nvSpPr>
          <p:cNvPr id="4" name="Content Placeholder 3">
            <a:extLst>
              <a:ext uri="{FF2B5EF4-FFF2-40B4-BE49-F238E27FC236}">
                <a16:creationId xmlns:a16="http://schemas.microsoft.com/office/drawing/2014/main" id="{7063F7BC-6AA2-9D46-7C7F-9F2876EEA29C}"/>
              </a:ext>
            </a:extLst>
          </p:cNvPr>
          <p:cNvSpPr>
            <a:spLocks noGrp="1"/>
          </p:cNvSpPr>
          <p:nvPr>
            <p:ph sz="half" idx="2"/>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HIV DNA PCR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quantitative HIV RNA PCR (above the limit of detection of the assay)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qualitative HIV RNA PCR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HIV total nucleic acid test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*If the participant or the participant’s mother is receiving antiretroviral drugs, an HIV DNA assay may be more sensitive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662D9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Nucleic acid testing methods required because maternal antibodies may affect test results if mothers are living with HIV.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endParaRPr>
          </a:p>
          <a:p>
            <a:pPr marL="0" indent="0">
              <a:buNone/>
            </a:pPr>
            <a:endParaRPr lang="en-US" dirty="0"/>
          </a:p>
        </p:txBody>
      </p:sp>
      <p:sp>
        <p:nvSpPr>
          <p:cNvPr id="5" name="Text Placeholder 4">
            <a:extLst>
              <a:ext uri="{FF2B5EF4-FFF2-40B4-BE49-F238E27FC236}">
                <a16:creationId xmlns:a16="http://schemas.microsoft.com/office/drawing/2014/main" id="{E190545E-5E78-9342-CCB8-016F03578DD0}"/>
              </a:ext>
            </a:extLst>
          </p:cNvPr>
          <p:cNvSpPr>
            <a:spLocks noGrp="1"/>
          </p:cNvSpPr>
          <p:nvPr>
            <p:ph type="body" sz="quarter" idx="3"/>
          </p:nvPr>
        </p:nvSpPr>
        <p:spPr/>
        <p:txBody>
          <a:bodyPr>
            <a:normAutofit/>
          </a:bodyPr>
          <a:lstStyle/>
          <a:p>
            <a:r>
              <a:rPr lang="en-US" sz="2000" dirty="0"/>
              <a:t>Sample #2</a:t>
            </a:r>
          </a:p>
        </p:txBody>
      </p:sp>
      <p:sp>
        <p:nvSpPr>
          <p:cNvPr id="6" name="Content Placeholder 5">
            <a:extLst>
              <a:ext uri="{FF2B5EF4-FFF2-40B4-BE49-F238E27FC236}">
                <a16:creationId xmlns:a16="http://schemas.microsoft.com/office/drawing/2014/main" id="{A729F378-5173-325E-36E4-ABE95774810F}"/>
              </a:ext>
            </a:extLst>
          </p:cNvPr>
          <p:cNvSpPr>
            <a:spLocks noGrp="1"/>
          </p:cNvSpPr>
          <p:nvPr>
            <p:ph sz="quarter" idx="4"/>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HIV DNA PCR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quantitative HIV RNA PCR (above the limit of detection of the assay)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qualitative HIV RNA PCR </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One HIV total nucleic acid test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*If the participant or the participant’s mother is receiving antiretroviral drugs, an HIV DNA assay may be more sensitive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662D91"/>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rPr>
              <a:t>Nucleic acid testing methods required because maternal antibodies may affect test results if mothers are living with HIV.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2D91"/>
              </a:solidFill>
              <a:effectLst/>
              <a:uLnTx/>
              <a:uFillTx/>
              <a:latin typeface="Calibri" panose="020F0502020204030204" pitchFamily="34" charset="0"/>
              <a:ea typeface="+mn-ea"/>
              <a:cs typeface="Calibri" panose="020F0502020204030204" pitchFamily="34" charset="0"/>
            </a:endParaRPr>
          </a:p>
          <a:p>
            <a:pPr marL="0" indent="0">
              <a:buNone/>
            </a:pPr>
            <a:endParaRPr lang="en-US" dirty="0"/>
          </a:p>
        </p:txBody>
      </p:sp>
      <p:sp>
        <p:nvSpPr>
          <p:cNvPr id="7" name="Slide Number Placeholder 6">
            <a:extLst>
              <a:ext uri="{FF2B5EF4-FFF2-40B4-BE49-F238E27FC236}">
                <a16:creationId xmlns:a16="http://schemas.microsoft.com/office/drawing/2014/main" id="{2436BB93-D881-93EE-C077-C77ACBE4AB30}"/>
              </a:ext>
            </a:extLst>
          </p:cNvPr>
          <p:cNvSpPr>
            <a:spLocks noGrp="1"/>
          </p:cNvSpPr>
          <p:nvPr>
            <p:ph type="sldNum" sz="quarter" idx="12"/>
          </p:nvPr>
        </p:nvSpPr>
        <p:spPr/>
        <p:txBody>
          <a:bodyPr/>
          <a:lstStyle/>
          <a:p>
            <a:fld id="{229F4CAC-D959-4100-86DF-E7EAE23743FA}" type="slidenum">
              <a:rPr lang="en-US" smtClean="0"/>
              <a:t>8</a:t>
            </a:fld>
            <a:endParaRPr lang="en-US"/>
          </a:p>
        </p:txBody>
      </p:sp>
    </p:spTree>
    <p:extLst>
      <p:ext uri="{BB962C8B-B14F-4D97-AF65-F5344CB8AC3E}">
        <p14:creationId xmlns:p14="http://schemas.microsoft.com/office/powerpoint/2010/main" val="26418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0165-C753-20CA-9C92-32E660CCFB2F}"/>
              </a:ext>
            </a:extLst>
          </p:cNvPr>
          <p:cNvSpPr>
            <a:spLocks noGrp="1"/>
          </p:cNvSpPr>
          <p:nvPr>
            <p:ph type="title"/>
          </p:nvPr>
        </p:nvSpPr>
        <p:spPr/>
        <p:txBody>
          <a:bodyPr/>
          <a:lstStyle/>
          <a:p>
            <a:r>
              <a:rPr lang="en-US" dirty="0"/>
              <a:t>Points to Remember</a:t>
            </a:r>
          </a:p>
        </p:txBody>
      </p:sp>
      <p:sp>
        <p:nvSpPr>
          <p:cNvPr id="3" name="Content Placeholder 2">
            <a:extLst>
              <a:ext uri="{FF2B5EF4-FFF2-40B4-BE49-F238E27FC236}">
                <a16:creationId xmlns:a16="http://schemas.microsoft.com/office/drawing/2014/main" id="{42BD901D-389F-5809-ED77-BD897CA33928}"/>
              </a:ext>
            </a:extLst>
          </p:cNvPr>
          <p:cNvSpPr>
            <a:spLocks noGrp="1"/>
          </p:cNvSpPr>
          <p:nvPr>
            <p:ph idx="1"/>
          </p:nvPr>
        </p:nvSpPr>
        <p:spPr/>
        <p:txBody>
          <a:bodyPr>
            <a:normAutofit fontScale="85000" lnSpcReduction="10000"/>
          </a:bodyPr>
          <a:lstStyle/>
          <a:p>
            <a:endParaRPr lang="en-US" dirty="0"/>
          </a:p>
          <a:p>
            <a:r>
              <a:rPr lang="en-US" dirty="0"/>
              <a:t>All study-specific samples tested to determine HIV-1 status must be whole blood, serum, or plasma. </a:t>
            </a:r>
          </a:p>
          <a:p>
            <a:pPr lvl="1"/>
            <a:r>
              <a:rPr lang="en-US" dirty="0"/>
              <a:t>DBS samples are </a:t>
            </a:r>
            <a:r>
              <a:rPr lang="en-US" i="1" u="sng" dirty="0"/>
              <a:t>not</a:t>
            </a:r>
            <a:r>
              <a:rPr lang="en-US" dirty="0"/>
              <a:t> allowed for this testing on IMPAACT studies due to the decreased assay sensitivity</a:t>
            </a:r>
          </a:p>
          <a:p>
            <a:pPr marL="457200" lvl="1" indent="0">
              <a:buNone/>
            </a:pPr>
            <a:endParaRPr lang="en-US" dirty="0"/>
          </a:p>
          <a:p>
            <a:r>
              <a:rPr lang="en-US" dirty="0"/>
              <a:t>All testing methods should be USA FDA-approved, if available.  </a:t>
            </a:r>
          </a:p>
          <a:p>
            <a:pPr lvl="1"/>
            <a:r>
              <a:rPr lang="en-US" i="1" dirty="0"/>
              <a:t>If available in-country, the FDA-approved method must be used even if more expensive </a:t>
            </a:r>
          </a:p>
          <a:p>
            <a:pPr marL="0" indent="0">
              <a:buNone/>
            </a:pPr>
            <a:endParaRPr lang="en-US" dirty="0"/>
          </a:p>
          <a:p>
            <a:r>
              <a:rPr lang="en-US" dirty="0"/>
              <a:t>On demand nucleic acid-based methods may be acceptable for use in site testing algorithms for either Sample #1 or Sample #2</a:t>
            </a:r>
          </a:p>
          <a:p>
            <a:pPr lvl="1"/>
            <a:r>
              <a:rPr lang="en-US" dirty="0"/>
              <a:t>i.e., Cepheid GeneXpert HIV-1 VL assay may be used by international sites</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B60CAC4C-5A64-D366-D5E8-4A626C065F01}"/>
              </a:ext>
            </a:extLst>
          </p:cNvPr>
          <p:cNvSpPr>
            <a:spLocks noGrp="1"/>
          </p:cNvSpPr>
          <p:nvPr>
            <p:ph type="sldNum" sz="quarter" idx="12"/>
          </p:nvPr>
        </p:nvSpPr>
        <p:spPr/>
        <p:txBody>
          <a:bodyPr/>
          <a:lstStyle/>
          <a:p>
            <a:fld id="{229F4CAC-D959-4100-86DF-E7EAE23743FA}" type="slidenum">
              <a:rPr lang="en-US" smtClean="0"/>
              <a:t>9</a:t>
            </a:fld>
            <a:endParaRPr lang="en-US"/>
          </a:p>
        </p:txBody>
      </p:sp>
    </p:spTree>
    <p:extLst>
      <p:ext uri="{BB962C8B-B14F-4D97-AF65-F5344CB8AC3E}">
        <p14:creationId xmlns:p14="http://schemas.microsoft.com/office/powerpoint/2010/main" val="688377849"/>
      </p:ext>
    </p:extLst>
  </p:cSld>
  <p:clrMapOvr>
    <a:masterClrMapping/>
  </p:clrMapOvr>
</p:sld>
</file>

<file path=ppt/theme/theme1.xml><?xml version="1.0" encoding="utf-8"?>
<a:theme xmlns:a="http://schemas.openxmlformats.org/drawingml/2006/main" name="Office Theme">
  <a:themeElements>
    <a:clrScheme name="IMPAACT">
      <a:dk1>
        <a:srgbClr val="44646C"/>
      </a:dk1>
      <a:lt1>
        <a:sysClr val="window" lastClr="FFFFFF"/>
      </a:lt1>
      <a:dk2>
        <a:srgbClr val="44646C"/>
      </a:dk2>
      <a:lt2>
        <a:srgbClr val="E7E6E6"/>
      </a:lt2>
      <a:accent1>
        <a:srgbClr val="239CCF"/>
      </a:accent1>
      <a:accent2>
        <a:srgbClr val="8CC63F"/>
      </a:accent2>
      <a:accent3>
        <a:srgbClr val="662D91"/>
      </a:accent3>
      <a:accent4>
        <a:srgbClr val="C9C9C9"/>
      </a:accent4>
      <a:accent5>
        <a:srgbClr val="5B9BD5"/>
      </a:accent5>
      <a:accent6>
        <a:srgbClr val="70AD47"/>
      </a:accent6>
      <a:hlink>
        <a:srgbClr val="239CCF"/>
      </a:hlink>
      <a:folHlink>
        <a:srgbClr val="662D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690AEE5585404D932D316F502955CB" ma:contentTypeVersion="19" ma:contentTypeDescription="Create a new document." ma:contentTypeScope="" ma:versionID="9d6ac8a2aaf2e20ebb9bf6b390703bb0">
  <xsd:schema xmlns:xsd="http://www.w3.org/2001/XMLSchema" xmlns:xs="http://www.w3.org/2001/XMLSchema" xmlns:p="http://schemas.microsoft.com/office/2006/metadata/properties" xmlns:ns2="1c7b03b4-81f9-4c48-8c9b-412d06db72b9" xmlns:ns3="bc1e4976-e9f6-4932-bbda-9a33bdd736c9" targetNamespace="http://schemas.microsoft.com/office/2006/metadata/properties" ma:root="true" ma:fieldsID="106519abbafbc9b16bbff91d9eb8a640" ns2:_="" ns3:_="">
    <xsd:import namespace="1c7b03b4-81f9-4c48-8c9b-412d06db72b9"/>
    <xsd:import namespace="bc1e4976-e9f6-4932-bbda-9a33bdd736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Open_x0020_with_x0020_Seclo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b03b4-81f9-4c48-8c9b-412d06db7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Open_x0020_with_x0020_Seclore" ma:index="26" nillable="true" ma:displayName="Open with Seclore" ma:hidden="true" ma:internalName="Open_x0020_with_x0020_Seclor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1e4976-e9f6-4932-bbda-9a33bdd736c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758e1aa-6c4b-459c-8800-d77f1757deac}" ma:internalName="TaxCatchAll" ma:showField="CatchAllData" ma:web="bc1e4976-e9f6-4932-bbda-9a33bdd736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c7b03b4-81f9-4c48-8c9b-412d06db72b9">
      <Terms xmlns="http://schemas.microsoft.com/office/infopath/2007/PartnerControls"/>
    </lcf76f155ced4ddcb4097134ff3c332f>
    <TaxCatchAll xmlns="bc1e4976-e9f6-4932-bbda-9a33bdd736c9" xsi:nil="true"/>
    <Open_x0020_with_x0020_Seclore xmlns="1c7b03b4-81f9-4c48-8c9b-412d06db72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1AC798-9C1F-40E4-B8D9-BDB7BA95E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b03b4-81f9-4c48-8c9b-412d06db72b9"/>
    <ds:schemaRef ds:uri="bc1e4976-e9f6-4932-bbda-9a33bdd73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769309-D9C6-4F89-8D41-9CF0FC7E9104}">
  <ds:schemaRefs>
    <ds:schemaRef ds:uri="http://www.w3.org/XML/1998/namespace"/>
    <ds:schemaRef ds:uri="http://schemas.microsoft.com/office/infopath/2007/PartnerControls"/>
    <ds:schemaRef ds:uri="http://purl.org/dc/terms/"/>
    <ds:schemaRef ds:uri="http://purl.org/dc/elements/1.1/"/>
    <ds:schemaRef ds:uri="http://schemas.microsoft.com/office/2006/metadata/properties"/>
    <ds:schemaRef ds:uri="1c7b03b4-81f9-4c48-8c9b-412d06db72b9"/>
    <ds:schemaRef ds:uri="http://schemas.microsoft.com/office/2006/documentManagement/types"/>
    <ds:schemaRef ds:uri="http://schemas.openxmlformats.org/package/2006/metadata/core-properties"/>
    <ds:schemaRef ds:uri="bc1e4976-e9f6-4932-bbda-9a33bdd736c9"/>
    <ds:schemaRef ds:uri="http://purl.org/dc/dcmitype/"/>
  </ds:schemaRefs>
</ds:datastoreItem>
</file>

<file path=customXml/itemProps3.xml><?xml version="1.0" encoding="utf-8"?>
<ds:datastoreItem xmlns:ds="http://schemas.openxmlformats.org/officeDocument/2006/customXml" ds:itemID="{CB086534-5238-46DB-AEBF-73DFC8E5DE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1888</TotalTime>
  <Words>1031</Words>
  <Application>Microsoft Office PowerPoint</Application>
  <PresentationFormat>Widescreen</PresentationFormat>
  <Paragraphs>109</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Office Theme</vt:lpstr>
      <vt:lpstr>Laboratory Center Interactive   </vt:lpstr>
      <vt:lpstr>AGENDA</vt:lpstr>
      <vt:lpstr>Laboratory Center Interactive –  HIV Algorithms</vt:lpstr>
      <vt:lpstr>The Basics</vt:lpstr>
      <vt:lpstr>The Basics, cont’d</vt:lpstr>
      <vt:lpstr>The Basics, cont’d</vt:lpstr>
      <vt:lpstr>Participants ≥ 2 yrs and no breastmilk exposure in the past 28 days </vt:lpstr>
      <vt:lpstr>Participants &lt; 2 yrs or ≥ 2 yrs with any breastmilk exposure in the past 28 days </vt:lpstr>
      <vt:lpstr>Points to Remember</vt:lpstr>
      <vt:lpstr>HIV Testing Schemes cont’d</vt:lpstr>
      <vt:lpstr>IMPAACT Guidance Document: Template Protocol Language for Determination of HIV Status  version 3.0, dated 10Nov 2021</vt:lpstr>
      <vt:lpstr>Example - HIV Testing Algorithm: Participants ≥ 2 yrs and no breastmilk exposure in the past 28 days  or a Maternal Algorithm  </vt:lpstr>
      <vt:lpstr>Example – HIV Testing Algorithm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dc:title>
  <dc:creator>Katie McCarthy</dc:creator>
  <cp:lastModifiedBy>Costello, Diane G.</cp:lastModifiedBy>
  <cp:revision>105</cp:revision>
  <dcterms:created xsi:type="dcterms:W3CDTF">2023-02-10T19:43:49Z</dcterms:created>
  <dcterms:modified xsi:type="dcterms:W3CDTF">2025-01-29T22:17:19Z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0x010100E8690AEE5585404D932D316F502955CB</vt:lpwstr>
  </property>
  <property fmtid="{D5CDD505-2E9C-101B-9397-08002B2CF9AE}" pid="3" name="MediaServiceImageTags">
    <vt:lpwstr/>
  </property>
</Properties>
</file>